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Gill Sans MT" panose="020B0502020104020203" pitchFamily="34" charset="0"/>
      <p:regular r:id="rId5"/>
      <p:bold r:id="rId6"/>
      <p:italic r:id="rId7"/>
      <p:boldItalic r:id="rId8"/>
    </p:embeddedFont>
  </p:embeddedFontLst>
  <p:custDataLst>
    <p:tags r:id="rId9"/>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D29AD-73BA-4363-84E5-EC59F0499D76}" v="398" dt="2025-07-30T15:30:49.729"/>
    <p1510:client id="{36289684-1641-DD23-5C3D-76BC6DCC5EE6}" v="50" dt="2025-07-29T22:38:24.563"/>
    <p1510:client id="{6BAE92AA-3B99-87CD-9CD0-56A10BB9582D}" v="198" dt="2025-07-30T20:42:23.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6" d="100"/>
          <a:sy n="26" d="100"/>
        </p:scale>
        <p:origin x="930" y="18"/>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handoutMaster" Target="handoutMasters/handoutMaster1.xml"/><Relationship Id="rId9" Type="http://schemas.openxmlformats.org/officeDocument/2006/relationships/tags" Target="tags/tag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ohit, Aditya (Assoc)" userId="5d236acc-5ac9-4314-9e14-014fb61794b9" providerId="ADAL" clId="{147D29AD-73BA-4363-84E5-EC59F0499D76}"/>
    <pc:docChg chg="undo redo custSel addSld delSld modSld">
      <pc:chgData name="Purohit, Aditya (Assoc)" userId="5d236acc-5ac9-4314-9e14-014fb61794b9" providerId="ADAL" clId="{147D29AD-73BA-4363-84E5-EC59F0499D76}" dt="2025-07-30T17:24:20.650" v="9564" actId="1076"/>
      <pc:docMkLst>
        <pc:docMk/>
      </pc:docMkLst>
      <pc:sldChg chg="addSp delSp modSp mod">
        <pc:chgData name="Purohit, Aditya (Assoc)" userId="5d236acc-5ac9-4314-9e14-014fb61794b9" providerId="ADAL" clId="{147D29AD-73BA-4363-84E5-EC59F0499D76}" dt="2025-07-30T17:24:20.650" v="9564" actId="1076"/>
        <pc:sldMkLst>
          <pc:docMk/>
          <pc:sldMk cId="0" sldId="263"/>
        </pc:sldMkLst>
        <pc:spChg chg="add mod">
          <ac:chgData name="Purohit, Aditya (Assoc)" userId="5d236acc-5ac9-4314-9e14-014fb61794b9" providerId="ADAL" clId="{147D29AD-73BA-4363-84E5-EC59F0499D76}" dt="2025-07-29T19:44:29.713" v="7916" actId="1036"/>
          <ac:spMkLst>
            <pc:docMk/>
            <pc:sldMk cId="0" sldId="263"/>
            <ac:spMk id="3" creationId="{406A7DF6-D325-9414-873E-C862EC507411}"/>
          </ac:spMkLst>
        </pc:spChg>
        <pc:spChg chg="add del mod">
          <ac:chgData name="Purohit, Aditya (Assoc)" userId="5d236acc-5ac9-4314-9e14-014fb61794b9" providerId="ADAL" clId="{147D29AD-73BA-4363-84E5-EC59F0499D76}" dt="2025-07-30T15:14:06.459" v="8930" actId="14100"/>
          <ac:spMkLst>
            <pc:docMk/>
            <pc:sldMk cId="0" sldId="263"/>
            <ac:spMk id="4" creationId="{5B78C81D-E4A9-CEE4-E17B-D872ED7F1285}"/>
          </ac:spMkLst>
        </pc:spChg>
        <pc:spChg chg="add mod">
          <ac:chgData name="Purohit, Aditya (Assoc)" userId="5d236acc-5ac9-4314-9e14-014fb61794b9" providerId="ADAL" clId="{147D29AD-73BA-4363-84E5-EC59F0499D76}" dt="2025-07-30T15:14:15.419" v="8932" actId="14100"/>
          <ac:spMkLst>
            <pc:docMk/>
            <pc:sldMk cId="0" sldId="263"/>
            <ac:spMk id="5" creationId="{D76E9C88-379E-333F-38FD-442909929FAA}"/>
          </ac:spMkLst>
        </pc:spChg>
        <pc:spChg chg="add mod">
          <ac:chgData name="Purohit, Aditya (Assoc)" userId="5d236acc-5ac9-4314-9e14-014fb61794b9" providerId="ADAL" clId="{147D29AD-73BA-4363-84E5-EC59F0499D76}" dt="2025-07-29T15:31:40.359" v="7318" actId="1076"/>
          <ac:spMkLst>
            <pc:docMk/>
            <pc:sldMk cId="0" sldId="263"/>
            <ac:spMk id="6" creationId="{28AA668F-195E-49AC-7F2F-A3CFEA45FAC4}"/>
          </ac:spMkLst>
        </pc:spChg>
        <pc:spChg chg="add mod">
          <ac:chgData name="Purohit, Aditya (Assoc)" userId="5d236acc-5ac9-4314-9e14-014fb61794b9" providerId="ADAL" clId="{147D29AD-73BA-4363-84E5-EC59F0499D76}" dt="2025-07-29T15:32:12.191" v="7324" actId="1076"/>
          <ac:spMkLst>
            <pc:docMk/>
            <pc:sldMk cId="0" sldId="263"/>
            <ac:spMk id="7" creationId="{67F863A8-0F97-F488-3691-EF754E5FA3F8}"/>
          </ac:spMkLst>
        </pc:spChg>
        <pc:spChg chg="add mod">
          <ac:chgData name="Purohit, Aditya (Assoc)" userId="5d236acc-5ac9-4314-9e14-014fb61794b9" providerId="ADAL" clId="{147D29AD-73BA-4363-84E5-EC59F0499D76}" dt="2025-07-30T15:12:17.523" v="8865" actId="20577"/>
          <ac:spMkLst>
            <pc:docMk/>
            <pc:sldMk cId="0" sldId="263"/>
            <ac:spMk id="8" creationId="{D168C03E-DB6D-43BB-620F-57DC0065FD30}"/>
          </ac:spMkLst>
        </pc:spChg>
        <pc:spChg chg="add mod">
          <ac:chgData name="Purohit, Aditya (Assoc)" userId="5d236acc-5ac9-4314-9e14-014fb61794b9" providerId="ADAL" clId="{147D29AD-73BA-4363-84E5-EC59F0499D76}" dt="2025-07-30T15:09:44.460" v="8801" actId="1076"/>
          <ac:spMkLst>
            <pc:docMk/>
            <pc:sldMk cId="0" sldId="263"/>
            <ac:spMk id="12" creationId="{F45E16C4-DA17-BD1C-3E16-379CB622AEC9}"/>
          </ac:spMkLst>
        </pc:spChg>
        <pc:spChg chg="add del mod ord">
          <ac:chgData name="Purohit, Aditya (Assoc)" userId="5d236acc-5ac9-4314-9e14-014fb61794b9" providerId="ADAL" clId="{147D29AD-73BA-4363-84E5-EC59F0499D76}" dt="2025-07-30T15:13:40.531" v="8928" actId="20577"/>
          <ac:spMkLst>
            <pc:docMk/>
            <pc:sldMk cId="0" sldId="263"/>
            <ac:spMk id="13" creationId="{5A663AF2-112B-FFB4-D753-A1BC0CEDA77F}"/>
          </ac:spMkLst>
        </pc:spChg>
        <pc:spChg chg="add del mod">
          <ac:chgData name="Purohit, Aditya (Assoc)" userId="5d236acc-5ac9-4314-9e14-014fb61794b9" providerId="ADAL" clId="{147D29AD-73BA-4363-84E5-EC59F0499D76}" dt="2025-07-29T13:14:04.621" v="4558" actId="478"/>
          <ac:spMkLst>
            <pc:docMk/>
            <pc:sldMk cId="0" sldId="263"/>
            <ac:spMk id="24" creationId="{55E9B654-2CB6-7104-6DD5-87F167146E62}"/>
          </ac:spMkLst>
        </pc:spChg>
        <pc:spChg chg="add del mod">
          <ac:chgData name="Purohit, Aditya (Assoc)" userId="5d236acc-5ac9-4314-9e14-014fb61794b9" providerId="ADAL" clId="{147D29AD-73BA-4363-84E5-EC59F0499D76}" dt="2025-07-29T18:51:44.705" v="7538" actId="478"/>
          <ac:spMkLst>
            <pc:docMk/>
            <pc:sldMk cId="0" sldId="263"/>
            <ac:spMk id="29" creationId="{EE28D3FE-E27D-AAE8-DAFD-DED928F30724}"/>
          </ac:spMkLst>
        </pc:spChg>
        <pc:spChg chg="add mod ord">
          <ac:chgData name="Purohit, Aditya (Assoc)" userId="5d236acc-5ac9-4314-9e14-014fb61794b9" providerId="ADAL" clId="{147D29AD-73BA-4363-84E5-EC59F0499D76}" dt="2025-07-29T19:48:16.187" v="7998" actId="166"/>
          <ac:spMkLst>
            <pc:docMk/>
            <pc:sldMk cId="0" sldId="263"/>
            <ac:spMk id="30" creationId="{781E3F36-52A7-C36F-B36D-9E44E0F0213D}"/>
          </ac:spMkLst>
        </pc:spChg>
        <pc:spChg chg="add mod">
          <ac:chgData name="Purohit, Aditya (Assoc)" userId="5d236acc-5ac9-4314-9e14-014fb61794b9" providerId="ADAL" clId="{147D29AD-73BA-4363-84E5-EC59F0499D76}" dt="2025-07-30T15:10:51.715" v="8853" actId="1035"/>
          <ac:spMkLst>
            <pc:docMk/>
            <pc:sldMk cId="0" sldId="263"/>
            <ac:spMk id="35" creationId="{68226088-9C22-717B-9023-ED289A4D19DA}"/>
          </ac:spMkLst>
        </pc:spChg>
        <pc:spChg chg="add del mod">
          <ac:chgData name="Purohit, Aditya (Assoc)" userId="5d236acc-5ac9-4314-9e14-014fb61794b9" providerId="ADAL" clId="{147D29AD-73BA-4363-84E5-EC59F0499D76}" dt="2025-07-30T15:14:02.643" v="8929" actId="1076"/>
          <ac:spMkLst>
            <pc:docMk/>
            <pc:sldMk cId="0" sldId="263"/>
            <ac:spMk id="39" creationId="{9724D779-C65D-177B-4878-B03C40226D6D}"/>
          </ac:spMkLst>
        </pc:spChg>
        <pc:spChg chg="add del mod">
          <ac:chgData name="Purohit, Aditya (Assoc)" userId="5d236acc-5ac9-4314-9e14-014fb61794b9" providerId="ADAL" clId="{147D29AD-73BA-4363-84E5-EC59F0499D76}" dt="2025-07-30T15:11:07.140" v="8857" actId="1035"/>
          <ac:spMkLst>
            <pc:docMk/>
            <pc:sldMk cId="0" sldId="263"/>
            <ac:spMk id="40" creationId="{7CD8ED77-4E83-0918-5C98-42D1BC55CF3E}"/>
          </ac:spMkLst>
        </pc:spChg>
        <pc:spChg chg="mod">
          <ac:chgData name="Purohit, Aditya (Assoc)" userId="5d236acc-5ac9-4314-9e14-014fb61794b9" providerId="ADAL" clId="{147D29AD-73BA-4363-84E5-EC59F0499D76}" dt="2025-07-28T20:02:50.252" v="4503" actId="2711"/>
          <ac:spMkLst>
            <pc:docMk/>
            <pc:sldMk cId="0" sldId="263"/>
            <ac:spMk id="41" creationId="{8785E597-B0C8-4CA8-9A56-A0F3996D088D}"/>
          </ac:spMkLst>
        </pc:spChg>
        <pc:spChg chg="mod">
          <ac:chgData name="Purohit, Aditya (Assoc)" userId="5d236acc-5ac9-4314-9e14-014fb61794b9" providerId="ADAL" clId="{147D29AD-73BA-4363-84E5-EC59F0499D76}" dt="2025-07-30T14:42:04.048" v="8378" actId="20577"/>
          <ac:spMkLst>
            <pc:docMk/>
            <pc:sldMk cId="0" sldId="263"/>
            <ac:spMk id="42" creationId="{EBC3B70E-A392-4069-A147-C1FCF37051AF}"/>
          </ac:spMkLst>
        </pc:spChg>
        <pc:spChg chg="add mod">
          <ac:chgData name="Purohit, Aditya (Assoc)" userId="5d236acc-5ac9-4314-9e14-014fb61794b9" providerId="ADAL" clId="{147D29AD-73BA-4363-84E5-EC59F0499D76}" dt="2025-07-30T17:23:49.949" v="9563" actId="20577"/>
          <ac:spMkLst>
            <pc:docMk/>
            <pc:sldMk cId="0" sldId="263"/>
            <ac:spMk id="43" creationId="{7416A270-2946-5DCF-D0E6-C21AC4242546}"/>
          </ac:spMkLst>
        </pc:spChg>
        <pc:spChg chg="add mod">
          <ac:chgData name="Purohit, Aditya (Assoc)" userId="5d236acc-5ac9-4314-9e14-014fb61794b9" providerId="ADAL" clId="{147D29AD-73BA-4363-84E5-EC59F0499D76}" dt="2025-07-29T15:39:56.800" v="7375" actId="1076"/>
          <ac:spMkLst>
            <pc:docMk/>
            <pc:sldMk cId="0" sldId="263"/>
            <ac:spMk id="44" creationId="{4F4AE6B1-579C-8CFE-C3E5-57D6FAC0B856}"/>
          </ac:spMkLst>
        </pc:spChg>
        <pc:spChg chg="mod ord">
          <ac:chgData name="Purohit, Aditya (Assoc)" userId="5d236acc-5ac9-4314-9e14-014fb61794b9" providerId="ADAL" clId="{147D29AD-73BA-4363-84E5-EC59F0499D76}" dt="2025-07-30T15:01:05.954" v="8448" actId="14100"/>
          <ac:spMkLst>
            <pc:docMk/>
            <pc:sldMk cId="0" sldId="263"/>
            <ac:spMk id="46" creationId="{2C718E78-BDD8-4BAD-851F-D423AE935B0D}"/>
          </ac:spMkLst>
        </pc:spChg>
        <pc:spChg chg="mod">
          <ac:chgData name="Purohit, Aditya (Assoc)" userId="5d236acc-5ac9-4314-9e14-014fb61794b9" providerId="ADAL" clId="{147D29AD-73BA-4363-84E5-EC59F0499D76}" dt="2025-07-30T17:24:20.650" v="9564" actId="1076"/>
          <ac:spMkLst>
            <pc:docMk/>
            <pc:sldMk cId="0" sldId="263"/>
            <ac:spMk id="54" creationId="{E4864E4E-50A2-403F-84B8-E4F7E820612B}"/>
          </ac:spMkLst>
        </pc:spChg>
        <pc:spChg chg="add del mod">
          <ac:chgData name="Purohit, Aditya (Assoc)" userId="5d236acc-5ac9-4314-9e14-014fb61794b9" providerId="ADAL" clId="{147D29AD-73BA-4363-84E5-EC59F0499D76}" dt="2025-07-30T17:18:49.315" v="9559" actId="1076"/>
          <ac:spMkLst>
            <pc:docMk/>
            <pc:sldMk cId="0" sldId="263"/>
            <ac:spMk id="62" creationId="{DBE97AB8-7A6E-D16C-C600-0289C99DFDCA}"/>
          </ac:spMkLst>
        </pc:spChg>
        <pc:spChg chg="add mod">
          <ac:chgData name="Purohit, Aditya (Assoc)" userId="5d236acc-5ac9-4314-9e14-014fb61794b9" providerId="ADAL" clId="{147D29AD-73BA-4363-84E5-EC59F0499D76}" dt="2025-07-30T15:13:26.884" v="8901" actId="1036"/>
          <ac:spMkLst>
            <pc:docMk/>
            <pc:sldMk cId="0" sldId="263"/>
            <ac:spMk id="72" creationId="{270CDBAA-998D-EE5C-2A08-E43B8185B616}"/>
          </ac:spMkLst>
        </pc:spChg>
        <pc:spChg chg="add mod">
          <ac:chgData name="Purohit, Aditya (Assoc)" userId="5d236acc-5ac9-4314-9e14-014fb61794b9" providerId="ADAL" clId="{147D29AD-73BA-4363-84E5-EC59F0499D76}" dt="2025-07-30T15:36:18.777" v="9098" actId="20577"/>
          <ac:spMkLst>
            <pc:docMk/>
            <pc:sldMk cId="0" sldId="263"/>
            <ac:spMk id="73" creationId="{EDB01FA7-4C62-77DE-90DA-24C01708855C}"/>
          </ac:spMkLst>
        </pc:spChg>
        <pc:spChg chg="add mod">
          <ac:chgData name="Purohit, Aditya (Assoc)" userId="5d236acc-5ac9-4314-9e14-014fb61794b9" providerId="ADAL" clId="{147D29AD-73BA-4363-84E5-EC59F0499D76}" dt="2025-07-29T13:18:37.823" v="4581" actId="164"/>
          <ac:spMkLst>
            <pc:docMk/>
            <pc:sldMk cId="0" sldId="263"/>
            <ac:spMk id="76" creationId="{EFC7EE2D-747D-0E80-70EC-13DDB28E7EBA}"/>
          </ac:spMkLst>
        </pc:spChg>
        <pc:spChg chg="add del mod topLvl">
          <ac:chgData name="Purohit, Aditya (Assoc)" userId="5d236acc-5ac9-4314-9e14-014fb61794b9" providerId="ADAL" clId="{147D29AD-73BA-4363-84E5-EC59F0499D76}" dt="2025-07-29T17:37:30.869" v="7522" actId="478"/>
          <ac:spMkLst>
            <pc:docMk/>
            <pc:sldMk cId="0" sldId="263"/>
            <ac:spMk id="80" creationId="{6EF3D9B7-5BB5-CC9D-0D7F-E003EAED7FF0}"/>
          </ac:spMkLst>
        </pc:spChg>
        <pc:spChg chg="add">
          <ac:chgData name="Purohit, Aditya (Assoc)" userId="5d236acc-5ac9-4314-9e14-014fb61794b9" providerId="ADAL" clId="{147D29AD-73BA-4363-84E5-EC59F0499D76}" dt="2025-07-29T17:31:05.706" v="7463"/>
          <ac:spMkLst>
            <pc:docMk/>
            <pc:sldMk cId="0" sldId="263"/>
            <ac:spMk id="87" creationId="{5185124E-3790-4FDC-4F2E-230022AA5608}"/>
          </ac:spMkLst>
        </pc:spChg>
        <pc:spChg chg="add">
          <ac:chgData name="Purohit, Aditya (Assoc)" userId="5d236acc-5ac9-4314-9e14-014fb61794b9" providerId="ADAL" clId="{147D29AD-73BA-4363-84E5-EC59F0499D76}" dt="2025-07-29T17:31:17.819" v="7468"/>
          <ac:spMkLst>
            <pc:docMk/>
            <pc:sldMk cId="0" sldId="263"/>
            <ac:spMk id="88" creationId="{DFBA0C56-2EC4-DE64-4C20-AF162D163EC6}"/>
          </ac:spMkLst>
        </pc:spChg>
        <pc:spChg chg="add mod">
          <ac:chgData name="Purohit, Aditya (Assoc)" userId="5d236acc-5ac9-4314-9e14-014fb61794b9" providerId="ADAL" clId="{147D29AD-73BA-4363-84E5-EC59F0499D76}" dt="2025-07-29T17:31:20.203" v="7469"/>
          <ac:spMkLst>
            <pc:docMk/>
            <pc:sldMk cId="0" sldId="263"/>
            <ac:spMk id="89" creationId="{B9DDD9A2-685D-5EBF-1AB5-48E635324F26}"/>
          </ac:spMkLst>
        </pc:spChg>
        <pc:spChg chg="add mod">
          <ac:chgData name="Purohit, Aditya (Assoc)" userId="5d236acc-5ac9-4314-9e14-014fb61794b9" providerId="ADAL" clId="{147D29AD-73BA-4363-84E5-EC59F0499D76}" dt="2025-07-29T17:31:25.169" v="7470"/>
          <ac:spMkLst>
            <pc:docMk/>
            <pc:sldMk cId="0" sldId="263"/>
            <ac:spMk id="90" creationId="{E44C11DE-E574-E465-B756-0208275E97A5}"/>
          </ac:spMkLst>
        </pc:spChg>
        <pc:spChg chg="add mod">
          <ac:chgData name="Purohit, Aditya (Assoc)" userId="5d236acc-5ac9-4314-9e14-014fb61794b9" providerId="ADAL" clId="{147D29AD-73BA-4363-84E5-EC59F0499D76}" dt="2025-07-29T17:31:37.460" v="7478"/>
          <ac:spMkLst>
            <pc:docMk/>
            <pc:sldMk cId="0" sldId="263"/>
            <ac:spMk id="91" creationId="{0FE5EDB0-8B25-4CD1-8305-4CC2B34D010F}"/>
          </ac:spMkLst>
        </pc:spChg>
        <pc:spChg chg="add mod">
          <ac:chgData name="Purohit, Aditya (Assoc)" userId="5d236acc-5ac9-4314-9e14-014fb61794b9" providerId="ADAL" clId="{147D29AD-73BA-4363-84E5-EC59F0499D76}" dt="2025-07-29T17:31:52.276" v="7482"/>
          <ac:spMkLst>
            <pc:docMk/>
            <pc:sldMk cId="0" sldId="263"/>
            <ac:spMk id="92" creationId="{0BB74EE7-A00A-E418-9D3E-1EDE75C2A845}"/>
          </ac:spMkLst>
        </pc:spChg>
        <pc:spChg chg="add mod">
          <ac:chgData name="Purohit, Aditya (Assoc)" userId="5d236acc-5ac9-4314-9e14-014fb61794b9" providerId="ADAL" clId="{147D29AD-73BA-4363-84E5-EC59F0499D76}" dt="2025-07-29T17:32:06.725" v="7486"/>
          <ac:spMkLst>
            <pc:docMk/>
            <pc:sldMk cId="0" sldId="263"/>
            <ac:spMk id="93" creationId="{1D7D9018-D453-A83D-9B8D-0878BF2C541D}"/>
          </ac:spMkLst>
        </pc:spChg>
        <pc:spChg chg="mod">
          <ac:chgData name="Purohit, Aditya (Assoc)" userId="5d236acc-5ac9-4314-9e14-014fb61794b9" providerId="ADAL" clId="{147D29AD-73BA-4363-84E5-EC59F0499D76}" dt="2025-07-29T17:32:05.978" v="7485" actId="571"/>
          <ac:spMkLst>
            <pc:docMk/>
            <pc:sldMk cId="0" sldId="263"/>
            <ac:spMk id="1024" creationId="{CB5C39E7-0734-A79A-6422-A6A97B10B9B2}"/>
          </ac:spMkLst>
        </pc:spChg>
        <pc:spChg chg="add mod">
          <ac:chgData name="Purohit, Aditya (Assoc)" userId="5d236acc-5ac9-4314-9e14-014fb61794b9" providerId="ADAL" clId="{147D29AD-73BA-4363-84E5-EC59F0499D76}" dt="2025-07-29T17:32:05.978" v="7485" actId="571"/>
          <ac:spMkLst>
            <pc:docMk/>
            <pc:sldMk cId="0" sldId="263"/>
            <ac:spMk id="1025" creationId="{5DA0D3DB-D47A-5885-C34C-25C4BF4257A3}"/>
          </ac:spMkLst>
        </pc:spChg>
        <pc:spChg chg="add mod">
          <ac:chgData name="Purohit, Aditya (Assoc)" userId="5d236acc-5ac9-4314-9e14-014fb61794b9" providerId="ADAL" clId="{147D29AD-73BA-4363-84E5-EC59F0499D76}" dt="2025-07-29T17:32:50.084" v="7515"/>
          <ac:spMkLst>
            <pc:docMk/>
            <pc:sldMk cId="0" sldId="263"/>
            <ac:spMk id="1027" creationId="{E98F2A75-6CFC-265C-371B-D4B719FAC1D1}"/>
          </ac:spMkLst>
        </pc:spChg>
        <pc:spChg chg="add mod">
          <ac:chgData name="Purohit, Aditya (Assoc)" userId="5d236acc-5ac9-4314-9e14-014fb61794b9" providerId="ADAL" clId="{147D29AD-73BA-4363-84E5-EC59F0499D76}" dt="2025-07-29T17:32:49.812" v="7514"/>
          <ac:spMkLst>
            <pc:docMk/>
            <pc:sldMk cId="0" sldId="263"/>
            <ac:spMk id="1029" creationId="{6B35B0A0-DD9D-B552-2A81-AADAB9B4354D}"/>
          </ac:spMkLst>
        </pc:spChg>
        <pc:spChg chg="add mod">
          <ac:chgData name="Purohit, Aditya (Assoc)" userId="5d236acc-5ac9-4314-9e14-014fb61794b9" providerId="ADAL" clId="{147D29AD-73BA-4363-84E5-EC59F0499D76}" dt="2025-07-29T17:32:49.476" v="7513"/>
          <ac:spMkLst>
            <pc:docMk/>
            <pc:sldMk cId="0" sldId="263"/>
            <ac:spMk id="1031" creationId="{70456370-EB17-3258-D893-6AF7F8DC4A6D}"/>
          </ac:spMkLst>
        </pc:spChg>
        <pc:spChg chg="add mod">
          <ac:chgData name="Purohit, Aditya (Assoc)" userId="5d236acc-5ac9-4314-9e14-014fb61794b9" providerId="ADAL" clId="{147D29AD-73BA-4363-84E5-EC59F0499D76}" dt="2025-07-29T17:32:49.331" v="7512"/>
          <ac:spMkLst>
            <pc:docMk/>
            <pc:sldMk cId="0" sldId="263"/>
            <ac:spMk id="1032" creationId="{5D3F5D8F-44BC-56AE-4EB6-0801AD1C2F50}"/>
          </ac:spMkLst>
        </pc:spChg>
        <pc:spChg chg="add mod">
          <ac:chgData name="Purohit, Aditya (Assoc)" userId="5d236acc-5ac9-4314-9e14-014fb61794b9" providerId="ADAL" clId="{147D29AD-73BA-4363-84E5-EC59F0499D76}" dt="2025-07-29T17:32:49.188" v="7511"/>
          <ac:spMkLst>
            <pc:docMk/>
            <pc:sldMk cId="0" sldId="263"/>
            <ac:spMk id="1033" creationId="{A9F1704C-DF02-643A-BD4F-468624C54E9C}"/>
          </ac:spMkLst>
        </pc:spChg>
        <pc:spChg chg="add mod">
          <ac:chgData name="Purohit, Aditya (Assoc)" userId="5d236acc-5ac9-4314-9e14-014fb61794b9" providerId="ADAL" clId="{147D29AD-73BA-4363-84E5-EC59F0499D76}" dt="2025-07-29T17:32:49.044" v="7510"/>
          <ac:spMkLst>
            <pc:docMk/>
            <pc:sldMk cId="0" sldId="263"/>
            <ac:spMk id="1034" creationId="{87E35F95-8278-08D9-4058-C2C96D082569}"/>
          </ac:spMkLst>
        </pc:spChg>
        <pc:spChg chg="add mod">
          <ac:chgData name="Purohit, Aditya (Assoc)" userId="5d236acc-5ac9-4314-9e14-014fb61794b9" providerId="ADAL" clId="{147D29AD-73BA-4363-84E5-EC59F0499D76}" dt="2025-07-29T17:32:48.883" v="7509"/>
          <ac:spMkLst>
            <pc:docMk/>
            <pc:sldMk cId="0" sldId="263"/>
            <ac:spMk id="1035" creationId="{019E2845-BC63-85D8-72AB-1C06BD121841}"/>
          </ac:spMkLst>
        </pc:spChg>
        <pc:spChg chg="add mod">
          <ac:chgData name="Purohit, Aditya (Assoc)" userId="5d236acc-5ac9-4314-9e14-014fb61794b9" providerId="ADAL" clId="{147D29AD-73BA-4363-84E5-EC59F0499D76}" dt="2025-07-29T17:32:48.725" v="7508"/>
          <ac:spMkLst>
            <pc:docMk/>
            <pc:sldMk cId="0" sldId="263"/>
            <ac:spMk id="1036" creationId="{3E548B6F-98EA-DCD8-A5E7-A9AA929AD904}"/>
          </ac:spMkLst>
        </pc:spChg>
        <pc:spChg chg="add mod">
          <ac:chgData name="Purohit, Aditya (Assoc)" userId="5d236acc-5ac9-4314-9e14-014fb61794b9" providerId="ADAL" clId="{147D29AD-73BA-4363-84E5-EC59F0499D76}" dt="2025-07-29T17:32:48.533" v="7507"/>
          <ac:spMkLst>
            <pc:docMk/>
            <pc:sldMk cId="0" sldId="263"/>
            <ac:spMk id="1037" creationId="{599FB48E-9E52-5EF1-9B57-874B51CB8215}"/>
          </ac:spMkLst>
        </pc:spChg>
        <pc:spChg chg="add mod">
          <ac:chgData name="Purohit, Aditya (Assoc)" userId="5d236acc-5ac9-4314-9e14-014fb61794b9" providerId="ADAL" clId="{147D29AD-73BA-4363-84E5-EC59F0499D76}" dt="2025-07-29T19:30:54.174" v="7562" actId="14100"/>
          <ac:spMkLst>
            <pc:docMk/>
            <pc:sldMk cId="0" sldId="263"/>
            <ac:spMk id="1040" creationId="{F11ED162-A91B-79E4-3037-923791252F21}"/>
          </ac:spMkLst>
        </pc:spChg>
        <pc:spChg chg="add del">
          <ac:chgData name="Purohit, Aditya (Assoc)" userId="5d236acc-5ac9-4314-9e14-014fb61794b9" providerId="ADAL" clId="{147D29AD-73BA-4363-84E5-EC59F0499D76}" dt="2025-07-29T19:44:01.875" v="7630" actId="22"/>
          <ac:spMkLst>
            <pc:docMk/>
            <pc:sldMk cId="0" sldId="263"/>
            <ac:spMk id="1048" creationId="{04A0CC53-FF14-0270-81CF-E22A47DE2542}"/>
          </ac:spMkLst>
        </pc:spChg>
        <pc:spChg chg="add mod">
          <ac:chgData name="Purohit, Aditya (Assoc)" userId="5d236acc-5ac9-4314-9e14-014fb61794b9" providerId="ADAL" clId="{147D29AD-73BA-4363-84E5-EC59F0499D76}" dt="2025-07-30T14:57:55.930" v="8400" actId="571"/>
          <ac:spMkLst>
            <pc:docMk/>
            <pc:sldMk cId="0" sldId="263"/>
            <ac:spMk id="1053" creationId="{26407CE7-B6CC-1664-D2D5-BE0282B1202C}"/>
          </ac:spMkLst>
        </pc:spChg>
        <pc:spChg chg="add mod">
          <ac:chgData name="Purohit, Aditya (Assoc)" userId="5d236acc-5ac9-4314-9e14-014fb61794b9" providerId="ADAL" clId="{147D29AD-73BA-4363-84E5-EC59F0499D76}" dt="2025-07-30T14:58:06.394" v="8404" actId="571"/>
          <ac:spMkLst>
            <pc:docMk/>
            <pc:sldMk cId="0" sldId="263"/>
            <ac:spMk id="1055" creationId="{BADBC01B-0D2C-3CCA-BEBE-C2EC6F449BDB}"/>
          </ac:spMkLst>
        </pc:spChg>
        <pc:spChg chg="add mod">
          <ac:chgData name="Purohit, Aditya (Assoc)" userId="5d236acc-5ac9-4314-9e14-014fb61794b9" providerId="ADAL" clId="{147D29AD-73BA-4363-84E5-EC59F0499D76}" dt="2025-07-30T14:58:06.394" v="8404" actId="571"/>
          <ac:spMkLst>
            <pc:docMk/>
            <pc:sldMk cId="0" sldId="263"/>
            <ac:spMk id="1056" creationId="{EC61FCE2-874F-3ABD-2625-EB8975D638D0}"/>
          </ac:spMkLst>
        </pc:spChg>
        <pc:spChg chg="add mod">
          <ac:chgData name="Purohit, Aditya (Assoc)" userId="5d236acc-5ac9-4314-9e14-014fb61794b9" providerId="ADAL" clId="{147D29AD-73BA-4363-84E5-EC59F0499D76}" dt="2025-07-30T14:58:06.394" v="8404" actId="571"/>
          <ac:spMkLst>
            <pc:docMk/>
            <pc:sldMk cId="0" sldId="263"/>
            <ac:spMk id="1057" creationId="{C4F9A8E3-3403-7E66-C5F2-E09F6D13028F}"/>
          </ac:spMkLst>
        </pc:spChg>
        <pc:spChg chg="add mod">
          <ac:chgData name="Purohit, Aditya (Assoc)" userId="5d236acc-5ac9-4314-9e14-014fb61794b9" providerId="ADAL" clId="{147D29AD-73BA-4363-84E5-EC59F0499D76}" dt="2025-07-30T14:58:06.394" v="8404" actId="571"/>
          <ac:spMkLst>
            <pc:docMk/>
            <pc:sldMk cId="0" sldId="263"/>
            <ac:spMk id="1058" creationId="{24A4BE52-B2E6-603E-9096-09FF369058AB}"/>
          </ac:spMkLst>
        </pc:spChg>
        <pc:spChg chg="add mod">
          <ac:chgData name="Purohit, Aditya (Assoc)" userId="5d236acc-5ac9-4314-9e14-014fb61794b9" providerId="ADAL" clId="{147D29AD-73BA-4363-84E5-EC59F0499D76}" dt="2025-07-30T14:58:47.469" v="8406" actId="571"/>
          <ac:spMkLst>
            <pc:docMk/>
            <pc:sldMk cId="0" sldId="263"/>
            <ac:spMk id="1060" creationId="{085991D7-554F-7A58-7C16-B6C8A8EB9495}"/>
          </ac:spMkLst>
        </pc:spChg>
        <pc:spChg chg="add mod">
          <ac:chgData name="Purohit, Aditya (Assoc)" userId="5d236acc-5ac9-4314-9e14-014fb61794b9" providerId="ADAL" clId="{147D29AD-73BA-4363-84E5-EC59F0499D76}" dt="2025-07-30T14:58:47.469" v="8406" actId="571"/>
          <ac:spMkLst>
            <pc:docMk/>
            <pc:sldMk cId="0" sldId="263"/>
            <ac:spMk id="1061" creationId="{03335BAE-086B-1B74-F157-4A62BD30F4B9}"/>
          </ac:spMkLst>
        </pc:spChg>
        <pc:spChg chg="add mod">
          <ac:chgData name="Purohit, Aditya (Assoc)" userId="5d236acc-5ac9-4314-9e14-014fb61794b9" providerId="ADAL" clId="{147D29AD-73BA-4363-84E5-EC59F0499D76}" dt="2025-07-30T14:58:47.469" v="8406" actId="571"/>
          <ac:spMkLst>
            <pc:docMk/>
            <pc:sldMk cId="0" sldId="263"/>
            <ac:spMk id="1062" creationId="{A2D9D731-36BA-0AB2-B29C-BD27E5D0273D}"/>
          </ac:spMkLst>
        </pc:spChg>
        <pc:spChg chg="add mod">
          <ac:chgData name="Purohit, Aditya (Assoc)" userId="5d236acc-5ac9-4314-9e14-014fb61794b9" providerId="ADAL" clId="{147D29AD-73BA-4363-84E5-EC59F0499D76}" dt="2025-07-30T14:58:47.469" v="8406" actId="571"/>
          <ac:spMkLst>
            <pc:docMk/>
            <pc:sldMk cId="0" sldId="263"/>
            <ac:spMk id="1063" creationId="{88F8DE09-91C3-B699-CBF9-E4F40E456D99}"/>
          </ac:spMkLst>
        </pc:spChg>
        <pc:spChg chg="add mod">
          <ac:chgData name="Purohit, Aditya (Assoc)" userId="5d236acc-5ac9-4314-9e14-014fb61794b9" providerId="ADAL" clId="{147D29AD-73BA-4363-84E5-EC59F0499D76}" dt="2025-07-30T14:58:47.469" v="8406" actId="571"/>
          <ac:spMkLst>
            <pc:docMk/>
            <pc:sldMk cId="0" sldId="263"/>
            <ac:spMk id="1064" creationId="{102E5F5E-C1CE-6A15-EF13-39ADBD0A2F64}"/>
          </ac:spMkLst>
        </pc:spChg>
        <pc:spChg chg="add mod">
          <ac:chgData name="Purohit, Aditya (Assoc)" userId="5d236acc-5ac9-4314-9e14-014fb61794b9" providerId="ADAL" clId="{147D29AD-73BA-4363-84E5-EC59F0499D76}" dt="2025-07-30T14:58:57.541" v="8410" actId="571"/>
          <ac:spMkLst>
            <pc:docMk/>
            <pc:sldMk cId="0" sldId="263"/>
            <ac:spMk id="1066" creationId="{D2F39635-EB80-074E-0E10-FE0DE2B1297E}"/>
          </ac:spMkLst>
        </pc:spChg>
        <pc:spChg chg="add mod">
          <ac:chgData name="Purohit, Aditya (Assoc)" userId="5d236acc-5ac9-4314-9e14-014fb61794b9" providerId="ADAL" clId="{147D29AD-73BA-4363-84E5-EC59F0499D76}" dt="2025-07-30T15:00:58.987" v="8447" actId="1076"/>
          <ac:spMkLst>
            <pc:docMk/>
            <pc:sldMk cId="0" sldId="263"/>
            <ac:spMk id="1067" creationId="{5FA4B7FD-A72A-3904-F8F0-7401189178B9}"/>
          </ac:spMkLst>
        </pc:spChg>
        <pc:spChg chg="add">
          <ac:chgData name="Purohit, Aditya (Assoc)" userId="5d236acc-5ac9-4314-9e14-014fb61794b9" providerId="ADAL" clId="{147D29AD-73BA-4363-84E5-EC59F0499D76}" dt="2025-07-30T15:12:39.357" v="8883"/>
          <ac:spMkLst>
            <pc:docMk/>
            <pc:sldMk cId="0" sldId="263"/>
            <ac:spMk id="1068" creationId="{AA5505A0-438C-E231-6EC6-F8BF02E1EF90}"/>
          </ac:spMkLst>
        </pc:spChg>
        <pc:spChg chg="add">
          <ac:chgData name="Purohit, Aditya (Assoc)" userId="5d236acc-5ac9-4314-9e14-014fb61794b9" providerId="ADAL" clId="{147D29AD-73BA-4363-84E5-EC59F0499D76}" dt="2025-07-30T15:12:41.917" v="8884"/>
          <ac:spMkLst>
            <pc:docMk/>
            <pc:sldMk cId="0" sldId="263"/>
            <ac:spMk id="1069" creationId="{0678FA8A-01EF-F353-BDDF-6A353E4DF1C0}"/>
          </ac:spMkLst>
        </pc:spChg>
        <pc:spChg chg="add">
          <ac:chgData name="Purohit, Aditya (Assoc)" userId="5d236acc-5ac9-4314-9e14-014fb61794b9" providerId="ADAL" clId="{147D29AD-73BA-4363-84E5-EC59F0499D76}" dt="2025-07-30T15:12:46.253" v="8885"/>
          <ac:spMkLst>
            <pc:docMk/>
            <pc:sldMk cId="0" sldId="263"/>
            <ac:spMk id="1070" creationId="{1549B815-4673-C6F2-7CD9-08956E6D7865}"/>
          </ac:spMkLst>
        </pc:spChg>
        <pc:spChg chg="add del mod">
          <ac:chgData name="Purohit, Aditya (Assoc)" userId="5d236acc-5ac9-4314-9e14-014fb61794b9" providerId="ADAL" clId="{147D29AD-73BA-4363-84E5-EC59F0499D76}" dt="2025-07-30T15:13:22.264" v="8895"/>
          <ac:spMkLst>
            <pc:docMk/>
            <pc:sldMk cId="0" sldId="263"/>
            <ac:spMk id="1071" creationId="{628CF5BF-AFD2-E3D6-B310-7AEA7BB494ED}"/>
          </ac:spMkLst>
        </pc:spChg>
        <pc:grpChg chg="add mod">
          <ac:chgData name="Purohit, Aditya (Assoc)" userId="5d236acc-5ac9-4314-9e14-014fb61794b9" providerId="ADAL" clId="{147D29AD-73BA-4363-84E5-EC59F0499D76}" dt="2025-07-29T19:36:27.854" v="7594" actId="1076"/>
          <ac:grpSpMkLst>
            <pc:docMk/>
            <pc:sldMk cId="0" sldId="263"/>
            <ac:grpSpMk id="77" creationId="{A623BA13-F264-41A4-8996-8BE5D0D8F593}"/>
          </ac:grpSpMkLst>
        </pc:grpChg>
        <pc:grpChg chg="add del mod">
          <ac:chgData name="Purohit, Aditya (Assoc)" userId="5d236acc-5ac9-4314-9e14-014fb61794b9" providerId="ADAL" clId="{147D29AD-73BA-4363-84E5-EC59F0499D76}" dt="2025-07-29T17:37:27.355" v="7521" actId="478"/>
          <ac:grpSpMkLst>
            <pc:docMk/>
            <pc:sldMk cId="0" sldId="263"/>
            <ac:grpSpMk id="81" creationId="{798901B3-073D-0125-84FD-4BB4DBFEDF53}"/>
          </ac:grpSpMkLst>
        </pc:grpChg>
        <pc:grpChg chg="add mod">
          <ac:chgData name="Purohit, Aditya (Assoc)" userId="5d236acc-5ac9-4314-9e14-014fb61794b9" providerId="ADAL" clId="{147D29AD-73BA-4363-84E5-EC59F0499D76}" dt="2025-07-29T17:32:05.978" v="7485" actId="571"/>
          <ac:grpSpMkLst>
            <pc:docMk/>
            <pc:sldMk cId="0" sldId="263"/>
            <ac:grpSpMk id="94" creationId="{B382DB74-850A-721E-935B-4AD5206B7E4F}"/>
          </ac:grpSpMkLst>
        </pc:grpChg>
        <pc:picChg chg="add del mod">
          <ac:chgData name="Purohit, Aditya (Assoc)" userId="5d236acc-5ac9-4314-9e14-014fb61794b9" providerId="ADAL" clId="{147D29AD-73BA-4363-84E5-EC59F0499D76}" dt="2025-07-29T13:11:00.749" v="4537" actId="478"/>
          <ac:picMkLst>
            <pc:docMk/>
            <pc:sldMk cId="0" sldId="263"/>
            <ac:picMk id="10" creationId="{3F90D40E-3C1C-8ED9-6BA6-5D27EE136B83}"/>
          </ac:picMkLst>
        </pc:picChg>
        <pc:picChg chg="add del mod">
          <ac:chgData name="Purohit, Aditya (Assoc)" userId="5d236acc-5ac9-4314-9e14-014fb61794b9" providerId="ADAL" clId="{147D29AD-73BA-4363-84E5-EC59F0499D76}" dt="2025-07-29T14:11:20.676" v="4644" actId="21"/>
          <ac:picMkLst>
            <pc:docMk/>
            <pc:sldMk cId="0" sldId="263"/>
            <ac:picMk id="11" creationId="{C689815F-F031-1E10-B10F-0FEB843D5095}"/>
          </ac:picMkLst>
        </pc:picChg>
        <pc:picChg chg="add del mod">
          <ac:chgData name="Purohit, Aditya (Assoc)" userId="5d236acc-5ac9-4314-9e14-014fb61794b9" providerId="ADAL" clId="{147D29AD-73BA-4363-84E5-EC59F0499D76}" dt="2025-07-29T13:13:40.765" v="4548" actId="478"/>
          <ac:picMkLst>
            <pc:docMk/>
            <pc:sldMk cId="0" sldId="263"/>
            <ac:picMk id="23" creationId="{47542BF1-8F29-5098-1E44-8A9B50F5FD11}"/>
          </ac:picMkLst>
        </pc:picChg>
        <pc:picChg chg="add mod">
          <ac:chgData name="Purohit, Aditya (Assoc)" userId="5d236acc-5ac9-4314-9e14-014fb61794b9" providerId="ADAL" clId="{147D29AD-73BA-4363-84E5-EC59F0499D76}" dt="2025-07-29T13:18:37.823" v="4581" actId="164"/>
          <ac:picMkLst>
            <pc:docMk/>
            <pc:sldMk cId="0" sldId="263"/>
            <ac:picMk id="75" creationId="{F713D6C1-0A2A-70A4-5238-FD43D95E5AE3}"/>
          </ac:picMkLst>
        </pc:picChg>
        <pc:picChg chg="add del mod topLvl modCrop">
          <ac:chgData name="Purohit, Aditya (Assoc)" userId="5d236acc-5ac9-4314-9e14-014fb61794b9" providerId="ADAL" clId="{147D29AD-73BA-4363-84E5-EC59F0499D76}" dt="2025-07-29T17:37:27.355" v="7521" actId="478"/>
          <ac:picMkLst>
            <pc:docMk/>
            <pc:sldMk cId="0" sldId="263"/>
            <ac:picMk id="79" creationId="{BD260F72-DD7E-7FD1-7EB7-25A2263866D5}"/>
          </ac:picMkLst>
        </pc:picChg>
        <pc:picChg chg="add mod modCrop">
          <ac:chgData name="Purohit, Aditya (Assoc)" userId="5d236acc-5ac9-4314-9e14-014fb61794b9" providerId="ADAL" clId="{147D29AD-73BA-4363-84E5-EC59F0499D76}" dt="2025-07-30T17:18:55.595" v="9561" actId="14100"/>
          <ac:picMkLst>
            <pc:docMk/>
            <pc:sldMk cId="0" sldId="263"/>
            <ac:picMk id="83" creationId="{8D995B03-5DE6-3830-821E-E7054DC3E36F}"/>
          </ac:picMkLst>
        </pc:picChg>
        <pc:picChg chg="add mod modCrop">
          <ac:chgData name="Purohit, Aditya (Assoc)" userId="5d236acc-5ac9-4314-9e14-014fb61794b9" providerId="ADAL" clId="{147D29AD-73BA-4363-84E5-EC59F0499D76}" dt="2025-07-29T17:31:36.962" v="7477" actId="14100"/>
          <ac:picMkLst>
            <pc:docMk/>
            <pc:sldMk cId="0" sldId="263"/>
            <ac:picMk id="85" creationId="{2A6AEA0E-6AC5-986F-47F2-3480389D2892}"/>
          </ac:picMkLst>
        </pc:picChg>
        <pc:picChg chg="add mod modCrop">
          <ac:chgData name="Purohit, Aditya (Assoc)" userId="5d236acc-5ac9-4314-9e14-014fb61794b9" providerId="ADAL" clId="{147D29AD-73BA-4363-84E5-EC59F0499D76}" dt="2025-07-29T15:39:32.640" v="7374" actId="1076"/>
          <ac:picMkLst>
            <pc:docMk/>
            <pc:sldMk cId="0" sldId="263"/>
            <ac:picMk id="86" creationId="{B305BD5A-6FBE-5262-C8C8-8267C8A8C01F}"/>
          </ac:picMkLst>
        </pc:picChg>
        <pc:picChg chg="mod">
          <ac:chgData name="Purohit, Aditya (Assoc)" userId="5d236acc-5ac9-4314-9e14-014fb61794b9" providerId="ADAL" clId="{147D29AD-73BA-4363-84E5-EC59F0499D76}" dt="2025-07-29T17:32:05.978" v="7485" actId="571"/>
          <ac:picMkLst>
            <pc:docMk/>
            <pc:sldMk cId="0" sldId="263"/>
            <ac:picMk id="95" creationId="{90689905-2F84-42CF-28C7-AC46F4D7B8A4}"/>
          </ac:picMkLst>
        </pc:picChg>
        <pc:picChg chg="add del mod">
          <ac:chgData name="Purohit, Aditya (Assoc)" userId="5d236acc-5ac9-4314-9e14-014fb61794b9" providerId="ADAL" clId="{147D29AD-73BA-4363-84E5-EC59F0499D76}" dt="2025-07-29T14:03:59.822" v="4615" actId="478"/>
          <ac:picMkLst>
            <pc:docMk/>
            <pc:sldMk cId="0" sldId="263"/>
            <ac:picMk id="1026" creationId="{6BCC9428-5AAF-8791-FBF4-4932820F615D}"/>
          </ac:picMkLst>
        </pc:picChg>
        <pc:picChg chg="add del mod">
          <ac:chgData name="Purohit, Aditya (Assoc)" userId="5d236acc-5ac9-4314-9e14-014fb61794b9" providerId="ADAL" clId="{147D29AD-73BA-4363-84E5-EC59F0499D76}" dt="2025-07-29T15:38:55.759" v="7362" actId="478"/>
          <ac:picMkLst>
            <pc:docMk/>
            <pc:sldMk cId="0" sldId="263"/>
            <ac:picMk id="1028" creationId="{DE4E03D6-4239-C5CF-718A-7F405E895D82}"/>
          </ac:picMkLst>
        </pc:picChg>
        <pc:picChg chg="add del mod">
          <ac:chgData name="Purohit, Aditya (Assoc)" userId="5d236acc-5ac9-4314-9e14-014fb61794b9" providerId="ADAL" clId="{147D29AD-73BA-4363-84E5-EC59F0499D76}" dt="2025-07-29T15:38:17.728" v="7350" actId="478"/>
          <ac:picMkLst>
            <pc:docMk/>
            <pc:sldMk cId="0" sldId="263"/>
            <ac:picMk id="1030" creationId="{B740ADBE-31F5-EA25-0D7D-24C5E2518F8C}"/>
          </ac:picMkLst>
        </pc:picChg>
        <pc:picChg chg="add mod">
          <ac:chgData name="Purohit, Aditya (Assoc)" userId="5d236acc-5ac9-4314-9e14-014fb61794b9" providerId="ADAL" clId="{147D29AD-73BA-4363-84E5-EC59F0499D76}" dt="2025-07-30T15:10:46.170" v="8848" actId="1035"/>
          <ac:picMkLst>
            <pc:docMk/>
            <pc:sldMk cId="0" sldId="263"/>
            <ac:picMk id="1039" creationId="{D8E3C567-C21C-DBB2-E212-952C30149D08}"/>
          </ac:picMkLst>
        </pc:picChg>
        <pc:picChg chg="add del mod">
          <ac:chgData name="Purohit, Aditya (Assoc)" userId="5d236acc-5ac9-4314-9e14-014fb61794b9" providerId="ADAL" clId="{147D29AD-73BA-4363-84E5-EC59F0499D76}" dt="2025-07-29T19:34:23.516" v="7586" actId="478"/>
          <ac:picMkLst>
            <pc:docMk/>
            <pc:sldMk cId="0" sldId="263"/>
            <ac:picMk id="1041" creationId="{443DE41D-C41F-BF55-59F9-5764208AE5E5}"/>
          </ac:picMkLst>
        </pc:picChg>
        <pc:picChg chg="add del mod">
          <ac:chgData name="Purohit, Aditya (Assoc)" userId="5d236acc-5ac9-4314-9e14-014fb61794b9" providerId="ADAL" clId="{147D29AD-73BA-4363-84E5-EC59F0499D76}" dt="2025-07-30T15:02:40.714" v="8466" actId="1076"/>
          <ac:picMkLst>
            <pc:docMk/>
            <pc:sldMk cId="0" sldId="263"/>
            <ac:picMk id="1043" creationId="{EB359746-7D13-0188-930E-4D0422FACC17}"/>
          </ac:picMkLst>
        </pc:picChg>
        <pc:picChg chg="add mod">
          <ac:chgData name="Purohit, Aditya (Assoc)" userId="5d236acc-5ac9-4314-9e14-014fb61794b9" providerId="ADAL" clId="{147D29AD-73BA-4363-84E5-EC59F0499D76}" dt="2025-07-29T19:38:49.278" v="7608" actId="571"/>
          <ac:picMkLst>
            <pc:docMk/>
            <pc:sldMk cId="0" sldId="263"/>
            <ac:picMk id="1044" creationId="{E59BE731-3DDA-0E17-2D72-D42081576EFC}"/>
          </ac:picMkLst>
        </pc:picChg>
        <pc:picChg chg="add mod">
          <ac:chgData name="Purohit, Aditya (Assoc)" userId="5d236acc-5ac9-4314-9e14-014fb61794b9" providerId="ADAL" clId="{147D29AD-73BA-4363-84E5-EC59F0499D76}" dt="2025-07-29T19:43:46.642" v="7622"/>
          <ac:picMkLst>
            <pc:docMk/>
            <pc:sldMk cId="0" sldId="263"/>
            <ac:picMk id="1046" creationId="{7920CAFC-2650-1D8F-7555-88E05A51ADD6}"/>
          </ac:picMkLst>
        </pc:picChg>
        <pc:picChg chg="add mod">
          <ac:chgData name="Purohit, Aditya (Assoc)" userId="5d236acc-5ac9-4314-9e14-014fb61794b9" providerId="ADAL" clId="{147D29AD-73BA-4363-84E5-EC59F0499D76}" dt="2025-07-29T19:44:45.745" v="7956" actId="1037"/>
          <ac:picMkLst>
            <pc:docMk/>
            <pc:sldMk cId="0" sldId="263"/>
            <ac:picMk id="1050" creationId="{B64D9382-9A70-645B-1A6B-1404425CC838}"/>
          </ac:picMkLst>
        </pc:picChg>
        <pc:picChg chg="add del mod">
          <ac:chgData name="Purohit, Aditya (Assoc)" userId="5d236acc-5ac9-4314-9e14-014fb61794b9" providerId="ADAL" clId="{147D29AD-73BA-4363-84E5-EC59F0499D76}" dt="2025-07-30T15:15:36.619" v="8939" actId="21"/>
          <ac:picMkLst>
            <pc:docMk/>
            <pc:sldMk cId="0" sldId="263"/>
            <ac:picMk id="1052" creationId="{21ADC099-E852-AFD6-0947-E071629119F6}"/>
          </ac:picMkLst>
        </pc:picChg>
        <pc:picChg chg="add mod">
          <ac:chgData name="Purohit, Aditya (Assoc)" userId="5d236acc-5ac9-4314-9e14-014fb61794b9" providerId="ADAL" clId="{147D29AD-73BA-4363-84E5-EC59F0499D76}" dt="2025-07-30T14:57:55.930" v="8400" actId="571"/>
          <ac:picMkLst>
            <pc:docMk/>
            <pc:sldMk cId="0" sldId="263"/>
            <ac:picMk id="1054" creationId="{5E6F06D5-B7A3-BDD0-C676-C4D0C011DF0A}"/>
          </ac:picMkLst>
        </pc:picChg>
        <pc:picChg chg="add mod">
          <ac:chgData name="Purohit, Aditya (Assoc)" userId="5d236acc-5ac9-4314-9e14-014fb61794b9" providerId="ADAL" clId="{147D29AD-73BA-4363-84E5-EC59F0499D76}" dt="2025-07-30T14:58:06.394" v="8404" actId="571"/>
          <ac:picMkLst>
            <pc:docMk/>
            <pc:sldMk cId="0" sldId="263"/>
            <ac:picMk id="1059" creationId="{C1498907-4E0D-2BDE-F158-540D7F5F560D}"/>
          </ac:picMkLst>
        </pc:picChg>
        <pc:picChg chg="add mod">
          <ac:chgData name="Purohit, Aditya (Assoc)" userId="5d236acc-5ac9-4314-9e14-014fb61794b9" providerId="ADAL" clId="{147D29AD-73BA-4363-84E5-EC59F0499D76}" dt="2025-07-30T14:58:47.469" v="8406" actId="571"/>
          <ac:picMkLst>
            <pc:docMk/>
            <pc:sldMk cId="0" sldId="263"/>
            <ac:picMk id="1065" creationId="{92616E01-67D0-57AC-9BC3-738B47505A4F}"/>
          </ac:picMkLst>
        </pc:picChg>
        <pc:picChg chg="add mod">
          <ac:chgData name="Purohit, Aditya (Assoc)" userId="5d236acc-5ac9-4314-9e14-014fb61794b9" providerId="ADAL" clId="{147D29AD-73BA-4363-84E5-EC59F0499D76}" dt="2025-07-30T15:17:21.828" v="8951" actId="1038"/>
          <ac:picMkLst>
            <pc:docMk/>
            <pc:sldMk cId="0" sldId="263"/>
            <ac:picMk id="1073" creationId="{B4BE22FD-9180-A13A-AFAA-9F118AC3926D}"/>
          </ac:picMkLst>
        </pc:picChg>
      </pc:sldChg>
      <pc:sldChg chg="add del">
        <pc:chgData name="Purohit, Aditya (Assoc)" userId="5d236acc-5ac9-4314-9e14-014fb61794b9" providerId="ADAL" clId="{147D29AD-73BA-4363-84E5-EC59F0499D76}" dt="2025-07-29T17:28:26.298" v="7462" actId="2890"/>
        <pc:sldMkLst>
          <pc:docMk/>
          <pc:sldMk cId="2344039150" sldId="264"/>
        </pc:sldMkLst>
      </pc:sldChg>
      <pc:sldChg chg="add del">
        <pc:chgData name="Purohit, Aditya (Assoc)" userId="5d236acc-5ac9-4314-9e14-014fb61794b9" providerId="ADAL" clId="{147D29AD-73BA-4363-84E5-EC59F0499D76}" dt="2025-07-29T17:28:10.651" v="7460" actId="2890"/>
        <pc:sldMkLst>
          <pc:docMk/>
          <pc:sldMk cId="3449370202" sldId="264"/>
        </pc:sldMkLst>
      </pc:sldChg>
      <pc:sldChg chg="new del">
        <pc:chgData name="Purohit, Aditya (Assoc)" userId="5d236acc-5ac9-4314-9e14-014fb61794b9" providerId="ADAL" clId="{147D29AD-73BA-4363-84E5-EC59F0499D76}" dt="2025-07-28T14:04:52.264" v="1693" actId="2696"/>
        <pc:sldMkLst>
          <pc:docMk/>
          <pc:sldMk cId="3760035219" sldId="264"/>
        </pc:sldMkLst>
      </pc:sldChg>
    </pc:docChg>
  </pc:docChgLst>
  <pc:docChgLst>
    <pc:chgData name="Ratcliff, William D. (Fed)" userId="S::ylem@nist.gov::6a2113ca-1fd0-4471-99ce-10c782ad553d" providerId="AD" clId="Web-{6BAE92AA-3B99-87CD-9CD0-56A10BB9582D}"/>
    <pc:docChg chg="modSld">
      <pc:chgData name="Ratcliff, William D. (Fed)" userId="S::ylem@nist.gov::6a2113ca-1fd0-4471-99ce-10c782ad553d" providerId="AD" clId="Web-{6BAE92AA-3B99-87CD-9CD0-56A10BB9582D}" dt="2025-07-30T20:42:23.436" v="101" actId="20577"/>
      <pc:docMkLst>
        <pc:docMk/>
      </pc:docMkLst>
      <pc:sldChg chg="modSp">
        <pc:chgData name="Ratcliff, William D. (Fed)" userId="S::ylem@nist.gov::6a2113ca-1fd0-4471-99ce-10c782ad553d" providerId="AD" clId="Web-{6BAE92AA-3B99-87CD-9CD0-56A10BB9582D}" dt="2025-07-30T20:42:23.436" v="101" actId="20577"/>
        <pc:sldMkLst>
          <pc:docMk/>
          <pc:sldMk cId="0" sldId="263"/>
        </pc:sldMkLst>
        <pc:spChg chg="mod">
          <ac:chgData name="Ratcliff, William D. (Fed)" userId="S::ylem@nist.gov::6a2113ca-1fd0-4471-99ce-10c782ad553d" providerId="AD" clId="Web-{6BAE92AA-3B99-87CD-9CD0-56A10BB9582D}" dt="2025-07-30T20:42:16.374" v="87" actId="20577"/>
          <ac:spMkLst>
            <pc:docMk/>
            <pc:sldMk cId="0" sldId="263"/>
            <ac:spMk id="30" creationId="{781E3F36-52A7-C36F-B36D-9E44E0F0213D}"/>
          </ac:spMkLst>
        </pc:spChg>
        <pc:spChg chg="mod">
          <ac:chgData name="Ratcliff, William D. (Fed)" userId="S::ylem@nist.gov::6a2113ca-1fd0-4471-99ce-10c782ad553d" providerId="AD" clId="Web-{6BAE92AA-3B99-87CD-9CD0-56A10BB9582D}" dt="2025-07-30T20:42:23.436" v="101" actId="20577"/>
          <ac:spMkLst>
            <pc:docMk/>
            <pc:sldMk cId="0" sldId="263"/>
            <ac:spMk id="39" creationId="{9724D779-C65D-177B-4878-B03C40226D6D}"/>
          </ac:spMkLst>
        </pc:spChg>
      </pc:sldChg>
    </pc:docChg>
  </pc:docChgLst>
  <pc:docChgLst>
    <pc:chgData name="Ratcliff, William D. (Fed)" userId="S::ylem@nist.gov::6a2113ca-1fd0-4471-99ce-10c782ad553d" providerId="AD" clId="Web-{36289684-1641-DD23-5C3D-76BC6DCC5EE6}"/>
    <pc:docChg chg="modSld">
      <pc:chgData name="Ratcliff, William D. (Fed)" userId="S::ylem@nist.gov::6a2113ca-1fd0-4471-99ce-10c782ad553d" providerId="AD" clId="Web-{36289684-1641-DD23-5C3D-76BC6DCC5EE6}" dt="2025-07-29T22:38:24.563" v="24" actId="20577"/>
      <pc:docMkLst>
        <pc:docMk/>
      </pc:docMkLst>
      <pc:sldChg chg="modSp">
        <pc:chgData name="Ratcliff, William D. (Fed)" userId="S::ylem@nist.gov::6a2113ca-1fd0-4471-99ce-10c782ad553d" providerId="AD" clId="Web-{36289684-1641-DD23-5C3D-76BC6DCC5EE6}" dt="2025-07-29T22:38:24.563" v="24" actId="20577"/>
        <pc:sldMkLst>
          <pc:docMk/>
          <pc:sldMk cId="0" sldId="263"/>
        </pc:sldMkLst>
        <pc:spChg chg="mod">
          <ac:chgData name="Ratcliff, William D. (Fed)" userId="S::ylem@nist.gov::6a2113ca-1fd0-4471-99ce-10c782ad553d" providerId="AD" clId="Web-{36289684-1641-DD23-5C3D-76BC6DCC5EE6}" dt="2025-07-29T22:38:24.563" v="24" actId="20577"/>
          <ac:spMkLst>
            <pc:docMk/>
            <pc:sldMk cId="0" sldId="263"/>
            <ac:spMk id="13" creationId="{5A663AF2-112B-FFB4-D753-A1BC0CEDA77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algn="r" defTabSz="4267200">
              <a:defRPr sz="6500"/>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074400" y="16459200"/>
            <a:ext cx="14274800" cy="3937000"/>
          </a:xfrm>
          <a:prstGeom prst="rect">
            <a:avLst/>
          </a:prstGeom>
        </p:spPr>
      </p:pic>
      <p:pic>
        <p:nvPicPr>
          <p:cNvPr id="1032" name="New picture"/>
          <p:cNvPicPr/>
          <p:nvPr/>
        </p:nvPicPr>
        <p:blipFill>
          <a:blip r:embed="rId13"/>
          <a:stretch>
            <a:fillRect/>
          </a:stretch>
        </p:blipFill>
        <p:spPr>
          <a:xfrm rot="5400000">
            <a:off x="40690800" y="16459200"/>
            <a:ext cx="14274800" cy="3937000"/>
          </a:xfrm>
          <a:prstGeom prst="rect">
            <a:avLst/>
          </a:prstGeom>
        </p:spPr>
      </p:pic>
      <p:pic>
        <p:nvPicPr>
          <p:cNvPr id="1033" name="New picture"/>
          <p:cNvPicPr/>
          <p:nvPr/>
        </p:nvPicPr>
        <p:blipFill>
          <a:blip r:embed="rId14"/>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hyperlink" Target="https://medium.com/@msdasila90/basics%E2%80%91k%E2%80%91means%E2%80%91clustering%E2%80%91algorithm%E2%80%91a77c539c9e00" TargetMode="Externa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hyperlink" Target="https://doi.org/10.12943/CNR.2016.00008" TargetMode="External"/><Relationship Id="rId9" Type="http://schemas.openxmlformats.org/officeDocument/2006/relationships/image" Target="../media/image7.pn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1482A5"/>
            </a:gs>
          </a:gsLst>
          <a:lin ang="5400000" scaled="1"/>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1219200" y="365439"/>
            <a:ext cx="41452800" cy="2746935"/>
          </a:xfrm>
          <a:prstGeom prst="rect">
            <a:avLst/>
          </a:prstGeom>
        </p:spPr>
        <p:txBody>
          <a:bodyPr lIns="128016" tIns="64008" rIns="128016" bIns="64008"/>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9600" dirty="0">
                <a:latin typeface="Gill Sans MT" panose="020B0502020104020203" pitchFamily="34" charset="0"/>
              </a:rPr>
              <a:t>Applications of Large Language Models and AI to Neutron Scattering</a:t>
            </a:r>
            <a:endParaRPr lang="en-US" sz="9600" dirty="0">
              <a:solidFill>
                <a:srgbClr val="235078"/>
              </a:solidFill>
              <a:latin typeface="Gill Sans MT" panose="020B0502020104020203" pitchFamily="34" charset="0"/>
            </a:endParaRP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4267200" y="1994561"/>
            <a:ext cx="36576000" cy="3397853"/>
          </a:xfrm>
          <a:prstGeom prst="rect">
            <a:avLst/>
          </a:prstGeom>
        </p:spPr>
        <p:txBody>
          <a:bodyPr lIns="128016" tIns="64008" rIns="128016" bIns="64008">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6600" dirty="0">
                <a:solidFill>
                  <a:srgbClr val="1482A5"/>
                </a:solidFill>
                <a:latin typeface="Gill Sans MT" panose="020B0502020104020203" pitchFamily="34" charset="0"/>
              </a:rPr>
              <a:t>Aditya Purohit, Richard Montgomery High School</a:t>
            </a:r>
          </a:p>
          <a:p>
            <a:pPr algn="ctr"/>
            <a:r>
              <a:rPr lang="en-US" sz="6600" dirty="0">
                <a:solidFill>
                  <a:srgbClr val="1482A5"/>
                </a:solidFill>
                <a:latin typeface="Gill Sans MT" panose="020B0502020104020203" pitchFamily="34" charset="0"/>
              </a:rPr>
              <a:t>Mentor: </a:t>
            </a:r>
            <a:r>
              <a:rPr lang="en-US" sz="6600" spc="300" dirty="0">
                <a:solidFill>
                  <a:srgbClr val="1482A5"/>
                </a:solidFill>
                <a:latin typeface="Gill Sans MT" panose="020B0502020104020203" pitchFamily="34" charset="0"/>
              </a:rPr>
              <a:t>Dr. William </a:t>
            </a:r>
            <a:r>
              <a:rPr lang="en-US" sz="6600" dirty="0">
                <a:solidFill>
                  <a:srgbClr val="1482A5"/>
                </a:solidFill>
                <a:latin typeface="Gill Sans MT" panose="020B0502020104020203" pitchFamily="34" charset="0"/>
              </a:rPr>
              <a:t>Ratcliff</a:t>
            </a:r>
          </a:p>
          <a:p>
            <a:pPr algn="ctr"/>
            <a:r>
              <a:rPr lang="en-US" sz="5600" dirty="0">
                <a:solidFill>
                  <a:srgbClr val="1482A5"/>
                </a:solidFill>
                <a:latin typeface="Gill Sans MT" panose="020B0502020104020203" pitchFamily="34" charset="0"/>
              </a:rPr>
              <a:t>National Institutes of Standards and Technology Center for Neutron Research</a:t>
            </a:r>
          </a:p>
        </p:txBody>
      </p:sp>
      <p:sp>
        <p:nvSpPr>
          <p:cNvPr id="46" name="Rectangle 45">
            <a:extLst>
              <a:ext uri="{FF2B5EF4-FFF2-40B4-BE49-F238E27FC236}">
                <a16:creationId xmlns:a16="http://schemas.microsoft.com/office/drawing/2014/main" id="{2C718E78-BDD8-4BAD-851F-D423AE935B0D}"/>
              </a:ext>
            </a:extLst>
          </p:cNvPr>
          <p:cNvSpPr/>
          <p:nvPr/>
        </p:nvSpPr>
        <p:spPr>
          <a:xfrm>
            <a:off x="811737" y="5466514"/>
            <a:ext cx="37593064" cy="4178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nSpc>
                <a:spcPct val="150000"/>
              </a:lnSpc>
            </a:pPr>
            <a:endParaRPr lang="en-US" sz="3200" dirty="0">
              <a:solidFill>
                <a:schemeClr val="tx1"/>
              </a:solidFill>
              <a:latin typeface="Gill Sans MT" panose="020B0502020104020203" pitchFamily="34" charset="0"/>
            </a:endParaRPr>
          </a:p>
          <a:p>
            <a:pPr>
              <a:lnSpc>
                <a:spcPct val="120000"/>
              </a:lnSpc>
            </a:pPr>
            <a:r>
              <a:rPr lang="en-US" sz="3600" dirty="0">
                <a:solidFill>
                  <a:schemeClr val="tx1"/>
                </a:solidFill>
                <a:latin typeface="Gill Sans MT" panose="020B0502020104020203" pitchFamily="34" charset="0"/>
              </a:rPr>
              <a:t>This project explores the integration of large language models (LLMs) to enhance neutron scattering and research workflows at the NIST Center for Neutron Research (NCNR).  As a user facility, the NCNR serves many researchers who may not have deep familiarity with each instrument's capabilities or relevant prior work. By leveraging the Model Context Protocol (MCP), LLMs can access accurate, validated tools and data sources. Key components include an Instrument Control Program (ICP) tool that translates motor positions into physical coordinates via a chat interface, and a Retrieval-Augmented Generation (RAG) system that enables fast, targeted searches across NCNR publications. Additional efforts include integrating AI for document classification and semantic search to streamline the proposal review process. These tools collectively help users better understand instruments, speed up scientific preparation, and support more efficient research at the NCNR.</a:t>
            </a:r>
          </a:p>
        </p:txBody>
      </p:sp>
      <p:sp>
        <p:nvSpPr>
          <p:cNvPr id="54" name="TextBox 53">
            <a:extLst>
              <a:ext uri="{FF2B5EF4-FFF2-40B4-BE49-F238E27FC236}">
                <a16:creationId xmlns:a16="http://schemas.microsoft.com/office/drawing/2014/main" id="{E4864E4E-50A2-403F-84B8-E4F7E820612B}"/>
              </a:ext>
            </a:extLst>
          </p:cNvPr>
          <p:cNvSpPr txBox="1"/>
          <p:nvPr/>
        </p:nvSpPr>
        <p:spPr>
          <a:xfrm>
            <a:off x="16306800" y="5294503"/>
            <a:ext cx="7540601" cy="954107"/>
          </a:xfrm>
          <a:prstGeom prst="rect">
            <a:avLst/>
          </a:prstGeom>
          <a:noFill/>
        </p:spPr>
        <p:txBody>
          <a:bodyPr wrap="square" rtlCol="0">
            <a:spAutoFit/>
          </a:bodyPr>
          <a:lstStyle>
            <a:defPPr>
              <a:defRPr kern="1200"/>
            </a:defPPr>
          </a:lstStyle>
          <a:p>
            <a:r>
              <a:rPr lang="en-US" sz="5600" dirty="0">
                <a:solidFill>
                  <a:srgbClr val="235078"/>
                </a:solidFill>
                <a:latin typeface="Gill Sans MT" panose="020B0502020104020203" pitchFamily="34" charset="0"/>
              </a:rPr>
              <a:t>Abstract &amp; Methodology</a:t>
            </a:r>
          </a:p>
        </p:txBody>
      </p:sp>
      <p:sp>
        <p:nvSpPr>
          <p:cNvPr id="3" name="Rectangle 2">
            <a:extLst>
              <a:ext uri="{FF2B5EF4-FFF2-40B4-BE49-F238E27FC236}">
                <a16:creationId xmlns:a16="http://schemas.microsoft.com/office/drawing/2014/main" id="{406A7DF6-D325-9414-873E-C862EC507411}"/>
              </a:ext>
            </a:extLst>
          </p:cNvPr>
          <p:cNvSpPr/>
          <p:nvPr/>
        </p:nvSpPr>
        <p:spPr>
          <a:xfrm>
            <a:off x="800026" y="9840598"/>
            <a:ext cx="13860641" cy="22723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nSpc>
                <a:spcPct val="150000"/>
              </a:lnSpc>
            </a:pPr>
            <a:endParaRPr lang="en-US" sz="3200" dirty="0">
              <a:solidFill>
                <a:schemeClr val="tx1"/>
              </a:solidFill>
              <a:latin typeface="Gill Sans MT" panose="020B0502020104020203" pitchFamily="34" charset="0"/>
            </a:endParaRPr>
          </a:p>
        </p:txBody>
      </p:sp>
      <p:sp>
        <p:nvSpPr>
          <p:cNvPr id="4" name="Rectangle 3">
            <a:extLst>
              <a:ext uri="{FF2B5EF4-FFF2-40B4-BE49-F238E27FC236}">
                <a16:creationId xmlns:a16="http://schemas.microsoft.com/office/drawing/2014/main" id="{5B78C81D-E4A9-CEE4-E17B-D872ED7F1285}"/>
              </a:ext>
            </a:extLst>
          </p:cNvPr>
          <p:cNvSpPr/>
          <p:nvPr/>
        </p:nvSpPr>
        <p:spPr>
          <a:xfrm>
            <a:off x="15019159" y="9829801"/>
            <a:ext cx="13860641" cy="19220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endParaRPr>
          </a:p>
        </p:txBody>
      </p:sp>
      <p:sp>
        <p:nvSpPr>
          <p:cNvPr id="5" name="Rectangle 4">
            <a:extLst>
              <a:ext uri="{FF2B5EF4-FFF2-40B4-BE49-F238E27FC236}">
                <a16:creationId xmlns:a16="http://schemas.microsoft.com/office/drawing/2014/main" id="{D76E9C88-379E-333F-38FD-442909929FAA}"/>
              </a:ext>
            </a:extLst>
          </p:cNvPr>
          <p:cNvSpPr/>
          <p:nvPr/>
        </p:nvSpPr>
        <p:spPr>
          <a:xfrm>
            <a:off x="29235220" y="9829800"/>
            <a:ext cx="13860641" cy="19220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nSpc>
                <a:spcPct val="150000"/>
              </a:lnSpc>
            </a:pPr>
            <a:endParaRPr lang="en-US" sz="3200" dirty="0">
              <a:solidFill>
                <a:schemeClr val="tx1"/>
              </a:solidFill>
              <a:latin typeface="Gill Sans MT" panose="020B0502020104020203" pitchFamily="34" charset="0"/>
            </a:endParaRPr>
          </a:p>
        </p:txBody>
      </p:sp>
      <p:sp>
        <p:nvSpPr>
          <p:cNvPr id="6" name="TextBox 5">
            <a:extLst>
              <a:ext uri="{FF2B5EF4-FFF2-40B4-BE49-F238E27FC236}">
                <a16:creationId xmlns:a16="http://schemas.microsoft.com/office/drawing/2014/main" id="{28AA668F-195E-49AC-7F2F-A3CFEA45FAC4}"/>
              </a:ext>
            </a:extLst>
          </p:cNvPr>
          <p:cNvSpPr txBox="1"/>
          <p:nvPr/>
        </p:nvSpPr>
        <p:spPr>
          <a:xfrm>
            <a:off x="849837" y="9956302"/>
            <a:ext cx="13742463" cy="954107"/>
          </a:xfrm>
          <a:prstGeom prst="rect">
            <a:avLst/>
          </a:prstGeom>
          <a:noFill/>
        </p:spPr>
        <p:txBody>
          <a:bodyPr wrap="square" rtlCol="0">
            <a:spAutoFit/>
          </a:bodyPr>
          <a:lstStyle/>
          <a:p>
            <a:pPr algn="ctr"/>
            <a:r>
              <a:rPr lang="en-US" sz="5600" b="1" dirty="0">
                <a:latin typeface="Gill Sans MT" panose="020B0502020104020203" pitchFamily="34" charset="0"/>
              </a:rPr>
              <a:t>Lattice Calculator Tool</a:t>
            </a:r>
          </a:p>
        </p:txBody>
      </p:sp>
      <p:sp>
        <p:nvSpPr>
          <p:cNvPr id="7" name="TextBox 6">
            <a:extLst>
              <a:ext uri="{FF2B5EF4-FFF2-40B4-BE49-F238E27FC236}">
                <a16:creationId xmlns:a16="http://schemas.microsoft.com/office/drawing/2014/main" id="{67F863A8-0F97-F488-3691-EF754E5FA3F8}"/>
              </a:ext>
            </a:extLst>
          </p:cNvPr>
          <p:cNvSpPr txBox="1"/>
          <p:nvPr/>
        </p:nvSpPr>
        <p:spPr>
          <a:xfrm>
            <a:off x="15087101" y="9996953"/>
            <a:ext cx="13822541" cy="1815882"/>
          </a:xfrm>
          <a:prstGeom prst="rect">
            <a:avLst/>
          </a:prstGeom>
          <a:noFill/>
        </p:spPr>
        <p:txBody>
          <a:bodyPr wrap="square" rtlCol="0">
            <a:spAutoFit/>
          </a:bodyPr>
          <a:lstStyle/>
          <a:p>
            <a:pPr algn="ctr"/>
            <a:r>
              <a:rPr lang="en-US" sz="5600" b="1" dirty="0">
                <a:latin typeface="Gill Sans MT" panose="020B0502020104020203" pitchFamily="34" charset="0"/>
              </a:rPr>
              <a:t>Retrieval Augmented Generation (RAG)  for BT7 Instrument</a:t>
            </a:r>
          </a:p>
        </p:txBody>
      </p:sp>
      <p:sp>
        <p:nvSpPr>
          <p:cNvPr id="8" name="TextBox 7">
            <a:extLst>
              <a:ext uri="{FF2B5EF4-FFF2-40B4-BE49-F238E27FC236}">
                <a16:creationId xmlns:a16="http://schemas.microsoft.com/office/drawing/2014/main" id="{D168C03E-DB6D-43BB-620F-57DC0065FD30}"/>
              </a:ext>
            </a:extLst>
          </p:cNvPr>
          <p:cNvSpPr txBox="1"/>
          <p:nvPr/>
        </p:nvSpPr>
        <p:spPr>
          <a:xfrm>
            <a:off x="29574240" y="9956302"/>
            <a:ext cx="13182600" cy="954107"/>
          </a:xfrm>
          <a:prstGeom prst="rect">
            <a:avLst/>
          </a:prstGeom>
          <a:noFill/>
        </p:spPr>
        <p:txBody>
          <a:bodyPr wrap="square" rtlCol="0">
            <a:spAutoFit/>
          </a:bodyPr>
          <a:lstStyle/>
          <a:p>
            <a:pPr algn="ctr"/>
            <a:r>
              <a:rPr lang="en-US" sz="5600" b="1" dirty="0">
                <a:latin typeface="Gill Sans MT" panose="020B0502020104020203" pitchFamily="34" charset="0"/>
              </a:rPr>
              <a:t>Proposal Classifier Tool</a:t>
            </a:r>
          </a:p>
        </p:txBody>
      </p:sp>
      <p:sp>
        <p:nvSpPr>
          <p:cNvPr id="12" name="TextBox 11">
            <a:extLst>
              <a:ext uri="{FF2B5EF4-FFF2-40B4-BE49-F238E27FC236}">
                <a16:creationId xmlns:a16="http://schemas.microsoft.com/office/drawing/2014/main" id="{F45E16C4-DA17-BD1C-3E16-379CB622AEC9}"/>
              </a:ext>
            </a:extLst>
          </p:cNvPr>
          <p:cNvSpPr txBox="1"/>
          <p:nvPr/>
        </p:nvSpPr>
        <p:spPr>
          <a:xfrm>
            <a:off x="4519346" y="10904894"/>
            <a:ext cx="6585652" cy="836319"/>
          </a:xfrm>
          <a:prstGeom prst="rect">
            <a:avLst/>
          </a:prstGeom>
          <a:noFill/>
        </p:spPr>
        <p:txBody>
          <a:bodyPr wrap="square" rtlCol="0">
            <a:spAutoFit/>
          </a:bodyPr>
          <a:lstStyle/>
          <a:p>
            <a:pPr>
              <a:lnSpc>
                <a:spcPct val="120000"/>
              </a:lnSpc>
            </a:pPr>
            <a:r>
              <a:rPr lang="en-US" sz="4400" b="1" dirty="0">
                <a:latin typeface="Gill Sans MT" panose="020B0502020104020203" pitchFamily="34" charset="0"/>
              </a:rPr>
              <a:t>Model Context Protocol</a:t>
            </a:r>
          </a:p>
        </p:txBody>
      </p:sp>
      <p:sp>
        <p:nvSpPr>
          <p:cNvPr id="35" name="TextBox 34">
            <a:extLst>
              <a:ext uri="{FF2B5EF4-FFF2-40B4-BE49-F238E27FC236}">
                <a16:creationId xmlns:a16="http://schemas.microsoft.com/office/drawing/2014/main" id="{68226088-9C22-717B-9023-ED289A4D19DA}"/>
              </a:ext>
            </a:extLst>
          </p:cNvPr>
          <p:cNvSpPr txBox="1"/>
          <p:nvPr/>
        </p:nvSpPr>
        <p:spPr>
          <a:xfrm>
            <a:off x="17515189" y="11734800"/>
            <a:ext cx="8860822" cy="836319"/>
          </a:xfrm>
          <a:prstGeom prst="rect">
            <a:avLst/>
          </a:prstGeom>
          <a:noFill/>
        </p:spPr>
        <p:txBody>
          <a:bodyPr wrap="square"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lang="en-US" sz="4400" b="1" dirty="0">
                <a:solidFill>
                  <a:prstClr val="black"/>
                </a:solidFill>
                <a:latin typeface="Gill Sans MT" panose="020B0502020104020203" pitchFamily="34" charset="0"/>
                <a:cs typeface="Arial"/>
              </a:rPr>
              <a:t>Retrieval Augmented Generation</a:t>
            </a:r>
            <a:endPar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endParaRPr>
          </a:p>
        </p:txBody>
      </p:sp>
      <p:sp>
        <p:nvSpPr>
          <p:cNvPr id="39" name="TextBox 38">
            <a:extLst>
              <a:ext uri="{FF2B5EF4-FFF2-40B4-BE49-F238E27FC236}">
                <a16:creationId xmlns:a16="http://schemas.microsoft.com/office/drawing/2014/main" id="{9724D779-C65D-177B-4878-B03C40226D6D}"/>
              </a:ext>
            </a:extLst>
          </p:cNvPr>
          <p:cNvSpPr txBox="1"/>
          <p:nvPr/>
        </p:nvSpPr>
        <p:spPr>
          <a:xfrm>
            <a:off x="15188182" y="24700054"/>
            <a:ext cx="13819635" cy="5650073"/>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lang="en-US" sz="4400" b="1" dirty="0">
                <a:solidFill>
                  <a:prstClr val="black"/>
                </a:solidFill>
                <a:latin typeface="Gill Sans MT" panose="020B0502020104020203" pitchFamily="34" charset="0"/>
                <a:cs typeface="Arial"/>
              </a:rPr>
              <a:t>Results</a:t>
            </a:r>
            <a:endPar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endParaRP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rPr>
              <a:t>More efficient literature search</a:t>
            </a: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rPr>
              <a:t>Increases the accuracy of outputs</a:t>
            </a: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lang="en-US" sz="3600" dirty="0">
                <a:solidFill>
                  <a:prstClr val="black"/>
                </a:solidFill>
                <a:latin typeface="Gill Sans MT" panose="020B0502020104020203" pitchFamily="34" charset="0"/>
                <a:cs typeface="Arial"/>
              </a:rPr>
              <a:t>Chat interface that creates a coherent response from the data</a:t>
            </a:r>
          </a:p>
          <a:p>
            <a:pPr lvl="0">
              <a:lnSpc>
                <a:spcPct val="120000"/>
              </a:lnSpc>
              <a:defRPr/>
            </a:pPr>
            <a:r>
              <a:rPr lang="en-US" sz="4400" b="1" dirty="0">
                <a:solidFill>
                  <a:prstClr val="black"/>
                </a:solidFill>
                <a:latin typeface="Gill Sans MT" panose="020B0502020104020203" pitchFamily="34" charset="0"/>
              </a:rPr>
              <a:t>Future Directions</a:t>
            </a:r>
          </a:p>
          <a:p>
            <a:pPr marL="571500" indent="-571500">
              <a:lnSpc>
                <a:spcPct val="120000"/>
              </a:lnSpc>
              <a:buFont typeface="Arial" panose="020B0604020202020204" pitchFamily="34" charset="0"/>
              <a:buChar char="•"/>
              <a:defRPr/>
            </a:pPr>
            <a:r>
              <a:rPr lang="en-US" sz="3600">
                <a:solidFill>
                  <a:prstClr val="black"/>
                </a:solidFill>
                <a:latin typeface="Gill Sans MT"/>
                <a:cs typeface="Arial"/>
              </a:rPr>
              <a:t>Customize to add the documents of different instruments and facilities</a:t>
            </a:r>
            <a:endParaRPr lang="en-US" sz="3600">
              <a:solidFill>
                <a:prstClr val="black"/>
              </a:solidFill>
              <a:latin typeface="Gill Sans MT" panose="020B0502020104020203" pitchFamily="34" charset="0"/>
              <a:cs typeface="Arial"/>
            </a:endParaRPr>
          </a:p>
          <a:p>
            <a:pPr marR="0" lvl="0" algn="l" defTabSz="914400" rtl="0" eaLnBrk="0" fontAlgn="base" latinLnBrk="0" hangingPunct="0">
              <a:lnSpc>
                <a:spcPct val="120000"/>
              </a:lnSpc>
              <a:spcBef>
                <a:spcPct val="0"/>
              </a:spcBef>
              <a:spcAft>
                <a:spcPct val="0"/>
              </a:spcAft>
              <a:buClrTx/>
              <a:buSzTx/>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endParaRPr>
          </a:p>
        </p:txBody>
      </p:sp>
      <p:sp>
        <p:nvSpPr>
          <p:cNvPr id="40" name="TextBox 39">
            <a:extLst>
              <a:ext uri="{FF2B5EF4-FFF2-40B4-BE49-F238E27FC236}">
                <a16:creationId xmlns:a16="http://schemas.microsoft.com/office/drawing/2014/main" id="{7CD8ED77-4E83-0918-5C98-42D1BC55CF3E}"/>
              </a:ext>
            </a:extLst>
          </p:cNvPr>
          <p:cNvSpPr txBox="1"/>
          <p:nvPr/>
        </p:nvSpPr>
        <p:spPr>
          <a:xfrm>
            <a:off x="15125201" y="20421600"/>
            <a:ext cx="13747409" cy="4172361"/>
          </a:xfrm>
          <a:prstGeom prst="rect">
            <a:avLst/>
          </a:prstGeom>
          <a:noFill/>
        </p:spPr>
        <p:txBody>
          <a:bodyPr wrap="square" rtlCol="0">
            <a:spAutoFit/>
          </a:bodyPr>
          <a:lstStyle/>
          <a:p>
            <a:pPr>
              <a:lnSpc>
                <a:spcPct val="120000"/>
              </a:lnSpc>
            </a:pPr>
            <a:r>
              <a:rPr lang="en-US" sz="4400" b="1" dirty="0">
                <a:latin typeface="Gill Sans MT" panose="020B0502020104020203" pitchFamily="34" charset="0"/>
              </a:rPr>
              <a:t>BT7 RAG Tool</a:t>
            </a:r>
          </a:p>
          <a:p>
            <a:pPr>
              <a:lnSpc>
                <a:spcPct val="120000"/>
              </a:lnSpc>
            </a:pPr>
            <a:r>
              <a:rPr lang="en-US" sz="3600" dirty="0">
                <a:latin typeface="Gill Sans MT" panose="020B0502020104020203" pitchFamily="34" charset="0"/>
              </a:rPr>
              <a:t>The BT7 RAG tool uses a database of NCNR papers from 2016–17 to help researchers quickly reference relevant experimental setups, parameters, and results. By linking natural language queries to past BT7 studies, it streamlines experiment planning and enhances understanding of the instrument’s capabilities.</a:t>
            </a:r>
          </a:p>
        </p:txBody>
      </p:sp>
      <p:sp>
        <p:nvSpPr>
          <p:cNvPr id="43" name="Rectangle 42">
            <a:extLst>
              <a:ext uri="{FF2B5EF4-FFF2-40B4-BE49-F238E27FC236}">
                <a16:creationId xmlns:a16="http://schemas.microsoft.com/office/drawing/2014/main" id="{7416A270-2946-5DCF-D0E6-C21AC4242546}"/>
              </a:ext>
            </a:extLst>
          </p:cNvPr>
          <p:cNvSpPr/>
          <p:nvPr/>
        </p:nvSpPr>
        <p:spPr bwMode="auto">
          <a:xfrm>
            <a:off x="29235219" y="29254256"/>
            <a:ext cx="13860641" cy="33761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Gill Sans MT" panose="020B0502020104020203" pitchFamily="34" charset="0"/>
              </a:rPr>
              <a:t>Acknowledgements:</a:t>
            </a:r>
          </a:p>
          <a:p>
            <a:pPr marL="0" marR="0" indent="0" algn="l" defTabSz="914400" rtl="0" eaLnBrk="0" fontAlgn="base" latinLnBrk="0" hangingPunct="0">
              <a:lnSpc>
                <a:spcPct val="100000"/>
              </a:lnSpc>
              <a:spcBef>
                <a:spcPct val="0"/>
              </a:spcBef>
              <a:spcAft>
                <a:spcPct val="0"/>
              </a:spcAft>
              <a:buClrTx/>
              <a:buSzTx/>
              <a:buFontTx/>
              <a:buNone/>
              <a:tabLst/>
            </a:pPr>
            <a:r>
              <a:rPr lang="en-US" sz="3600" dirty="0">
                <a:latin typeface="Gill Sans MT" panose="020B0502020104020203" pitchFamily="34" charset="0"/>
              </a:rPr>
              <a:t>William Ratcliff for guiding me throughout this process</a:t>
            </a:r>
          </a:p>
          <a:p>
            <a:pPr marL="0" marR="0" indent="0" algn="l" defTabSz="914400" rtl="0" eaLnBrk="0" fontAlgn="base" latinLnBrk="0" hangingPunct="0">
              <a:lnSpc>
                <a:spcPct val="100000"/>
              </a:lnSpc>
              <a:spcBef>
                <a:spcPct val="0"/>
              </a:spcBef>
              <a:spcAft>
                <a:spcPct val="0"/>
              </a:spcAft>
              <a:buClrTx/>
              <a:buSzTx/>
              <a:buFontTx/>
              <a:buNone/>
              <a:tabLst/>
            </a:pPr>
            <a:r>
              <a:rPr lang="en-US" sz="3600" dirty="0">
                <a:latin typeface="Gill Sans MT" panose="020B0502020104020203" pitchFamily="34" charset="0"/>
              </a:rPr>
              <a:t>Paul Kienzle for setting up key infrastructure and reviewing poster</a:t>
            </a:r>
          </a:p>
          <a:p>
            <a:pPr marL="0" marR="0" indent="0" algn="l" defTabSz="914400" rtl="0" eaLnBrk="0" fontAlgn="base" latinLnBrk="0" hangingPunct="0">
              <a:lnSpc>
                <a:spcPct val="100000"/>
              </a:lnSpc>
              <a:spcBef>
                <a:spcPct val="0"/>
              </a:spcBef>
              <a:spcAft>
                <a:spcPct val="0"/>
              </a:spcAft>
              <a:buClrTx/>
              <a:buSzTx/>
              <a:buFontTx/>
              <a:buNone/>
              <a:tabLst/>
            </a:pPr>
            <a:r>
              <a:rPr lang="en-US" sz="3600" dirty="0">
                <a:latin typeface="Gill Sans MT" panose="020B0502020104020203" pitchFamily="34" charset="0"/>
              </a:rPr>
              <a:t>Julie Borchers for helping with all the administrative processes </a:t>
            </a:r>
          </a:p>
          <a:p>
            <a:pPr marL="0" marR="0" indent="0" algn="l" defTabSz="914400" rtl="0" eaLnBrk="0" fontAlgn="base" latinLnBrk="0" hangingPunct="0">
              <a:lnSpc>
                <a:spcPct val="100000"/>
              </a:lnSpc>
              <a:spcBef>
                <a:spcPct val="0"/>
              </a:spcBef>
              <a:spcAft>
                <a:spcPct val="0"/>
              </a:spcAft>
              <a:buClrTx/>
              <a:buSzTx/>
              <a:buFontTx/>
              <a:buNone/>
              <a:tabLst/>
            </a:pPr>
            <a:r>
              <a:rPr lang="en-US" sz="3600" dirty="0">
                <a:latin typeface="Gill Sans MT" panose="020B0502020104020203" pitchFamily="34" charset="0"/>
              </a:rPr>
              <a:t>SHIP Program for giving me the opportunity learn from my mentor</a:t>
            </a:r>
          </a:p>
        </p:txBody>
      </p:sp>
      <p:sp>
        <p:nvSpPr>
          <p:cNvPr id="44" name="TextBox 43">
            <a:extLst>
              <a:ext uri="{FF2B5EF4-FFF2-40B4-BE49-F238E27FC236}">
                <a16:creationId xmlns:a16="http://schemas.microsoft.com/office/drawing/2014/main" id="{4F4AE6B1-579C-8CFE-C3E5-57D6FAC0B856}"/>
              </a:ext>
            </a:extLst>
          </p:cNvPr>
          <p:cNvSpPr txBox="1"/>
          <p:nvPr/>
        </p:nvSpPr>
        <p:spPr>
          <a:xfrm>
            <a:off x="29643911" y="11139719"/>
            <a:ext cx="12965293" cy="1513556"/>
          </a:xfrm>
          <a:prstGeom prst="rect">
            <a:avLst/>
          </a:prstGeom>
          <a:noFill/>
        </p:spPr>
        <p:txBody>
          <a:bodyPr wrap="square" rtlCol="0">
            <a:spAutoFit/>
          </a:bodyPr>
          <a:lstStyle/>
          <a:p>
            <a:pPr lvl="0">
              <a:lnSpc>
                <a:spcPct val="120000"/>
              </a:lnSpc>
            </a:pPr>
            <a:r>
              <a:rPr lang="en-US" altLang="en-US" sz="4400" b="1" dirty="0">
                <a:latin typeface="Gill Sans MT" panose="020B0502020104020203" pitchFamily="34" charset="0"/>
              </a:rPr>
              <a:t>Clustering Background</a:t>
            </a:r>
          </a:p>
          <a:p>
            <a:pPr lvl="0">
              <a:lnSpc>
                <a:spcPct val="120000"/>
              </a:lnSpc>
            </a:pPr>
            <a:r>
              <a:rPr lang="en-US" altLang="en-US" sz="3600" dirty="0">
                <a:latin typeface="Gill Sans MT" panose="020B0502020104020203" pitchFamily="34" charset="0"/>
              </a:rPr>
              <a:t>Clustering groups similar data without labels to find natural patterns. </a:t>
            </a:r>
          </a:p>
        </p:txBody>
      </p:sp>
      <p:sp>
        <p:nvSpPr>
          <p:cNvPr id="62" name="TextBox 61">
            <a:extLst>
              <a:ext uri="{FF2B5EF4-FFF2-40B4-BE49-F238E27FC236}">
                <a16:creationId xmlns:a16="http://schemas.microsoft.com/office/drawing/2014/main" id="{DBE97AB8-7A6E-D16C-C600-0289C99DFDCA}"/>
              </a:ext>
            </a:extLst>
          </p:cNvPr>
          <p:cNvSpPr txBox="1"/>
          <p:nvPr/>
        </p:nvSpPr>
        <p:spPr>
          <a:xfrm>
            <a:off x="29536140" y="19914013"/>
            <a:ext cx="12965293" cy="5570756"/>
          </a:xfrm>
          <a:prstGeom prst="rect">
            <a:avLst/>
          </a:prstGeom>
          <a:noFill/>
        </p:spPr>
        <p:txBody>
          <a:bodyPr wrap="square" rtlCol="0">
            <a:spAutoFit/>
          </a:bodyPr>
          <a:lstStyle/>
          <a:p>
            <a:r>
              <a:rPr lang="en-US" sz="4400" b="1" dirty="0">
                <a:latin typeface="Gill Sans MT" panose="020B0502020104020203" pitchFamily="34" charset="0"/>
              </a:rPr>
              <a:t>Tool Description</a:t>
            </a:r>
          </a:p>
          <a:p>
            <a:pPr lvl="0">
              <a:lnSpc>
                <a:spcPct val="120000"/>
              </a:lnSpc>
            </a:pPr>
            <a:r>
              <a:rPr lang="en-US" altLang="en-US" sz="3600" dirty="0">
                <a:latin typeface="Gill Sans MT" panose="020B0502020104020203" pitchFamily="34" charset="0"/>
              </a:rPr>
              <a:t>The Proposal Classifier tool uses semantic search and RAG-based clustering to organize incoming NCNR proposals by scientific themes.  This aids staff in streamlining the review process, highlighting overlaps, and surfacing relevant prior work to support more informed evaluation.</a:t>
            </a:r>
          </a:p>
          <a:p>
            <a:pPr lvl="0"/>
            <a:endParaRPr lang="en-US" altLang="en-US" sz="6000" dirty="0">
              <a:latin typeface="Arial" panose="020B0604020202020204" pitchFamily="34" charset="0"/>
            </a:endParaRPr>
          </a:p>
          <a:p>
            <a:endParaRPr lang="en-US" sz="3600" dirty="0">
              <a:latin typeface="Gill Sans MT" panose="020B0502020104020203" pitchFamily="34" charset="0"/>
            </a:endParaRPr>
          </a:p>
        </p:txBody>
      </p:sp>
      <p:sp>
        <p:nvSpPr>
          <p:cNvPr id="72" name="TextBox 71">
            <a:extLst>
              <a:ext uri="{FF2B5EF4-FFF2-40B4-BE49-F238E27FC236}">
                <a16:creationId xmlns:a16="http://schemas.microsoft.com/office/drawing/2014/main" id="{270CDBAA-998D-EE5C-2A08-E43B8185B616}"/>
              </a:ext>
            </a:extLst>
          </p:cNvPr>
          <p:cNvSpPr txBox="1"/>
          <p:nvPr/>
        </p:nvSpPr>
        <p:spPr>
          <a:xfrm>
            <a:off x="29553865" y="23951645"/>
            <a:ext cx="13427254" cy="4318555"/>
          </a:xfrm>
          <a:prstGeom prst="rect">
            <a:avLst/>
          </a:prstGeom>
          <a:noFill/>
        </p:spPr>
        <p:txBody>
          <a:bodyPr wrap="square">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rPr>
              <a:t>Results</a:t>
            </a: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rPr>
              <a:t>Creates clusters and keywords to describe them</a:t>
            </a: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lang="en-US" sz="3600" dirty="0">
                <a:solidFill>
                  <a:prstClr val="black"/>
                </a:solidFill>
                <a:latin typeface="Gill Sans MT" panose="020B0502020104020203" pitchFamily="34" charset="0"/>
                <a:cs typeface="Arial"/>
              </a:rPr>
              <a:t>Inputs and outputs through file path, no transferring required</a:t>
            </a:r>
          </a:p>
          <a:p>
            <a:pPr marL="571500" marR="0" lvl="0" indent="-571500" algn="l"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lang="en-US" sz="3600" dirty="0">
                <a:solidFill>
                  <a:prstClr val="black"/>
                </a:solidFill>
                <a:latin typeface="Gill Sans MT" panose="020B0502020104020203" pitchFamily="34" charset="0"/>
                <a:cs typeface="Arial"/>
              </a:rPr>
              <a:t>Allows for iteration to make focused proposal packages</a:t>
            </a:r>
          </a:p>
          <a:p>
            <a:pPr marR="0" lvl="0" algn="l" defTabSz="914400" rtl="0" eaLnBrk="0" fontAlgn="base" latinLnBrk="0" hangingPunct="0">
              <a:lnSpc>
                <a:spcPct val="120000"/>
              </a:lnSpc>
              <a:spcBef>
                <a:spcPct val="0"/>
              </a:spcBef>
              <a:spcAft>
                <a:spcPct val="0"/>
              </a:spcAft>
              <a:buClrTx/>
              <a:buSzTx/>
              <a:tabLst/>
              <a:defRPr/>
            </a:pPr>
            <a:r>
              <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rPr>
              <a:t>Future Directions</a:t>
            </a:r>
          </a:p>
          <a:p>
            <a:pPr marL="571500" marR="0" lvl="0" indent="-5715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rPr>
              <a:t>Add reviewers to keywords and have auto-assignment packages</a:t>
            </a:r>
          </a:p>
        </p:txBody>
      </p:sp>
      <p:sp>
        <p:nvSpPr>
          <p:cNvPr id="73" name="Rectangle 72">
            <a:extLst>
              <a:ext uri="{FF2B5EF4-FFF2-40B4-BE49-F238E27FC236}">
                <a16:creationId xmlns:a16="http://schemas.microsoft.com/office/drawing/2014/main" id="{EDB01FA7-4C62-77DE-90DA-24C01708855C}"/>
              </a:ext>
            </a:extLst>
          </p:cNvPr>
          <p:cNvSpPr/>
          <p:nvPr/>
        </p:nvSpPr>
        <p:spPr bwMode="auto">
          <a:xfrm>
            <a:off x="15011400" y="29264911"/>
            <a:ext cx="13868400" cy="33178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Gill Sans MT" panose="020B0502020104020203" pitchFamily="34" charset="0"/>
              </a:rPr>
              <a:t>References:</a:t>
            </a:r>
          </a:p>
          <a:p>
            <a:r>
              <a:rPr lang="en-US" sz="2800" dirty="0" err="1">
                <a:latin typeface="Gill Sans MT" panose="020B0502020104020203" pitchFamily="34" charset="0"/>
              </a:rPr>
              <a:t>Dasila</a:t>
            </a:r>
            <a:r>
              <a:rPr lang="en-US" sz="2800" dirty="0">
                <a:latin typeface="Gill Sans MT" panose="020B0502020104020203" pitchFamily="34" charset="0"/>
              </a:rPr>
              <a:t>, M. S. (2019, May 1). </a:t>
            </a:r>
            <a:r>
              <a:rPr lang="en-US" sz="2800" i="1" dirty="0">
                <a:latin typeface="Gill Sans MT" panose="020B0502020104020203" pitchFamily="34" charset="0"/>
              </a:rPr>
              <a:t>Basics: K‑means clustering algorithm</a:t>
            </a:r>
            <a:r>
              <a:rPr lang="en-US" sz="2800" dirty="0">
                <a:latin typeface="Gill Sans MT" panose="020B0502020104020203" pitchFamily="34" charset="0"/>
              </a:rPr>
              <a:t>. Medium. Retrieved from </a:t>
            </a:r>
            <a:r>
              <a:rPr lang="en-US" sz="2800" dirty="0">
                <a:latin typeface="Gill Sans MT" panose="020B0502020104020203" pitchFamily="34" charset="0"/>
                <a:hlinkClick r:id="rId3"/>
              </a:rPr>
              <a:t>https://medium.com/@msdasila90/basics‑k‑means‑clustering‑algorithm‑a77c539c9e00</a:t>
            </a:r>
            <a:endParaRPr lang="en-US" sz="2800" dirty="0">
              <a:latin typeface="Gill Sans MT" panose="020B0502020104020203" pitchFamily="34" charset="0"/>
            </a:endParaRPr>
          </a:p>
          <a:p>
            <a:r>
              <a:rPr lang="en-US" sz="2800" dirty="0">
                <a:latin typeface="Gill Sans MT" panose="020B0502020104020203" pitchFamily="34" charset="0"/>
              </a:rPr>
              <a:t>Li, G., Bentoumi, G., Tun, Z., Li, L., &amp; Sur, B. (2016, July 26). Thermal neutron scattering cross-section measurements of heavy water. </a:t>
            </a:r>
            <a:r>
              <a:rPr lang="en-US" sz="2800" i="1" dirty="0">
                <a:latin typeface="Gill Sans MT" panose="020B0502020104020203" pitchFamily="34" charset="0"/>
              </a:rPr>
              <a:t>CNL Nuclear Review</a:t>
            </a:r>
            <a:r>
              <a:rPr lang="en-US" sz="2800" dirty="0">
                <a:latin typeface="Gill Sans MT" panose="020B0502020104020203" pitchFamily="34" charset="0"/>
              </a:rPr>
              <a:t>, 1–7. </a:t>
            </a:r>
            <a:r>
              <a:rPr lang="en-US" sz="2800" dirty="0">
                <a:latin typeface="Gill Sans MT" panose="020B0502020104020203" pitchFamily="34" charset="0"/>
                <a:hlinkClick r:id="rId4"/>
              </a:rPr>
              <a:t>https://doi.org/10.12943/CNR.2016.00008</a:t>
            </a:r>
            <a:r>
              <a:rPr lang="en-US" sz="2800" dirty="0">
                <a:latin typeface="Gill Sans MT" panose="020B0502020104020203" pitchFamily="34" charset="0"/>
              </a:rPr>
              <a:t> </a:t>
            </a:r>
          </a:p>
          <a:p>
            <a:endParaRPr kumimoji="0" lang="en-US" sz="2800" b="0" i="0" u="none" strike="noStrike" cap="none" normalizeH="0" baseline="0" dirty="0">
              <a:ln>
                <a:noFill/>
              </a:ln>
              <a:solidFill>
                <a:schemeClr val="tx1"/>
              </a:solidFill>
              <a:effectLst/>
              <a:latin typeface="Gill Sans MT" panose="020B0502020104020203" pitchFamily="34" charset="0"/>
            </a:endParaRPr>
          </a:p>
        </p:txBody>
      </p:sp>
      <p:grpSp>
        <p:nvGrpSpPr>
          <p:cNvPr id="77" name="Group 76">
            <a:extLst>
              <a:ext uri="{FF2B5EF4-FFF2-40B4-BE49-F238E27FC236}">
                <a16:creationId xmlns:a16="http://schemas.microsoft.com/office/drawing/2014/main" id="{A623BA13-F264-41A4-8996-8BE5D0D8F593}"/>
              </a:ext>
            </a:extLst>
          </p:cNvPr>
          <p:cNvGrpSpPr/>
          <p:nvPr/>
        </p:nvGrpSpPr>
        <p:grpSpPr>
          <a:xfrm>
            <a:off x="1574217" y="11812834"/>
            <a:ext cx="12785246" cy="7170054"/>
            <a:chOff x="2209800" y="13469603"/>
            <a:chExt cx="10825773" cy="6590883"/>
          </a:xfrm>
        </p:grpSpPr>
        <p:pic>
          <p:nvPicPr>
            <p:cNvPr id="75" name="Graphic 74">
              <a:extLst>
                <a:ext uri="{FF2B5EF4-FFF2-40B4-BE49-F238E27FC236}">
                  <a16:creationId xmlns:a16="http://schemas.microsoft.com/office/drawing/2014/main" id="{F713D6C1-0A2A-70A4-5238-FD43D95E5A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7854" y="13469603"/>
              <a:ext cx="10389664" cy="6472966"/>
            </a:xfrm>
            <a:prstGeom prst="rect">
              <a:avLst/>
            </a:prstGeom>
          </p:spPr>
        </p:pic>
        <p:sp>
          <p:nvSpPr>
            <p:cNvPr id="76" name="Rectangle 75">
              <a:extLst>
                <a:ext uri="{FF2B5EF4-FFF2-40B4-BE49-F238E27FC236}">
                  <a16:creationId xmlns:a16="http://schemas.microsoft.com/office/drawing/2014/main" id="{EFC7EE2D-747D-0E80-70EC-13DDB28E7EBA}"/>
                </a:ext>
              </a:extLst>
            </p:cNvPr>
            <p:cNvSpPr/>
            <p:nvPr/>
          </p:nvSpPr>
          <p:spPr bwMode="auto">
            <a:xfrm>
              <a:off x="2209800" y="13484222"/>
              <a:ext cx="10825773" cy="657626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pic>
        <p:nvPicPr>
          <p:cNvPr id="83" name="Graphic 82">
            <a:extLst>
              <a:ext uri="{FF2B5EF4-FFF2-40B4-BE49-F238E27FC236}">
                <a16:creationId xmlns:a16="http://schemas.microsoft.com/office/drawing/2014/main" id="{8D995B03-5DE6-3830-821E-E7054DC3E36F}"/>
              </a:ext>
            </a:extLst>
          </p:cNvPr>
          <p:cNvPicPr>
            <a:picLocks noChangeAspect="1"/>
          </p:cNvPicPr>
          <p:nvPr/>
        </p:nvPicPr>
        <p:blipFill>
          <a:blip r:embed="rId7">
            <a:extLst>
              <a:ext uri="{96DAC541-7B7A-43D3-8B79-37D633B846F1}">
                <asvg:svgBlip xmlns:asvg="http://schemas.microsoft.com/office/drawing/2016/SVG/main" r:embed="rId8"/>
              </a:ext>
            </a:extLst>
          </a:blip>
          <a:srcRect r="4493"/>
          <a:stretch/>
        </p:blipFill>
        <p:spPr>
          <a:xfrm>
            <a:off x="31470599" y="12652949"/>
            <a:ext cx="7348037" cy="7261064"/>
          </a:xfrm>
          <a:prstGeom prst="rect">
            <a:avLst/>
          </a:prstGeom>
        </p:spPr>
      </p:pic>
      <p:pic>
        <p:nvPicPr>
          <p:cNvPr id="85" name="Graphic 84">
            <a:extLst>
              <a:ext uri="{FF2B5EF4-FFF2-40B4-BE49-F238E27FC236}">
                <a16:creationId xmlns:a16="http://schemas.microsoft.com/office/drawing/2014/main" id="{2A6AEA0E-6AC5-986F-47F2-3480389D2892}"/>
              </a:ext>
            </a:extLst>
          </p:cNvPr>
          <p:cNvPicPr>
            <a:picLocks noChangeAspect="1"/>
          </p:cNvPicPr>
          <p:nvPr/>
        </p:nvPicPr>
        <p:blipFill>
          <a:blip r:embed="rId9">
            <a:extLst>
              <a:ext uri="{96DAC541-7B7A-43D3-8B79-37D633B846F1}">
                <asvg:svgBlip xmlns:asvg="http://schemas.microsoft.com/office/drawing/2016/SVG/main" r:embed="rId10"/>
              </a:ext>
            </a:extLst>
          </a:blip>
          <a:srcRect l="17463" t="53141" r="21163" b="27110"/>
          <a:stretch/>
        </p:blipFill>
        <p:spPr>
          <a:xfrm>
            <a:off x="381000" y="1828603"/>
            <a:ext cx="12205607" cy="2209186"/>
          </a:xfrm>
          <a:prstGeom prst="rect">
            <a:avLst/>
          </a:prstGeom>
        </p:spPr>
      </p:pic>
      <p:pic>
        <p:nvPicPr>
          <p:cNvPr id="86" name="Graphic 85">
            <a:extLst>
              <a:ext uri="{FF2B5EF4-FFF2-40B4-BE49-F238E27FC236}">
                <a16:creationId xmlns:a16="http://schemas.microsoft.com/office/drawing/2014/main" id="{B305BD5A-6FBE-5262-C8C8-8267C8A8C01F}"/>
              </a:ext>
            </a:extLst>
          </p:cNvPr>
          <p:cNvPicPr>
            <a:picLocks noChangeAspect="1"/>
          </p:cNvPicPr>
          <p:nvPr/>
        </p:nvPicPr>
        <p:blipFill>
          <a:blip r:embed="rId9">
            <a:extLst>
              <a:ext uri="{96DAC541-7B7A-43D3-8B79-37D633B846F1}">
                <asvg:svgBlip xmlns:asvg="http://schemas.microsoft.com/office/drawing/2016/SVG/main" r:embed="rId10"/>
              </a:ext>
            </a:extLst>
          </a:blip>
          <a:srcRect l="13951" t="8324" r="11845" b="58019"/>
          <a:stretch/>
        </p:blipFill>
        <p:spPr>
          <a:xfrm>
            <a:off x="31871593" y="1828332"/>
            <a:ext cx="11224268" cy="2863669"/>
          </a:xfrm>
          <a:prstGeom prst="rect">
            <a:avLst/>
          </a:prstGeom>
        </p:spPr>
      </p:pic>
      <p:sp>
        <p:nvSpPr>
          <p:cNvPr id="88" name="Rectangle 15">
            <a:extLst>
              <a:ext uri="{FF2B5EF4-FFF2-40B4-BE49-F238E27FC236}">
                <a16:creationId xmlns:a16="http://schemas.microsoft.com/office/drawing/2014/main" id="{DFBA0C56-2EC4-DE64-4C20-AF162D163EC6}"/>
              </a:ext>
            </a:extLst>
          </p:cNvPr>
          <p:cNvSpPr>
            <a:spLocks noChangeArrowheads="1"/>
          </p:cNvSpPr>
          <p:nvPr/>
        </p:nvSpPr>
        <p:spPr bwMode="auto">
          <a:xfrm>
            <a:off x="0" y="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9" name="Rectangle 16">
            <a:extLst>
              <a:ext uri="{FF2B5EF4-FFF2-40B4-BE49-F238E27FC236}">
                <a16:creationId xmlns:a16="http://schemas.microsoft.com/office/drawing/2014/main" id="{B9DDD9A2-685D-5EBF-1AB5-48E635324F26}"/>
              </a:ext>
            </a:extLst>
          </p:cNvPr>
          <p:cNvSpPr>
            <a:spLocks noChangeArrowheads="1"/>
          </p:cNvSpPr>
          <p:nvPr/>
        </p:nvSpPr>
        <p:spPr bwMode="auto">
          <a:xfrm>
            <a:off x="152400" y="1524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0" name="Rectangle 17">
            <a:extLst>
              <a:ext uri="{FF2B5EF4-FFF2-40B4-BE49-F238E27FC236}">
                <a16:creationId xmlns:a16="http://schemas.microsoft.com/office/drawing/2014/main" id="{E44C11DE-E574-E465-B756-0208275E97A5}"/>
              </a:ext>
            </a:extLst>
          </p:cNvPr>
          <p:cNvSpPr>
            <a:spLocks noChangeArrowheads="1"/>
          </p:cNvSpPr>
          <p:nvPr/>
        </p:nvSpPr>
        <p:spPr bwMode="auto">
          <a:xfrm>
            <a:off x="304800" y="3048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9" name="Graphic 1038">
            <a:extLst>
              <a:ext uri="{FF2B5EF4-FFF2-40B4-BE49-F238E27FC236}">
                <a16:creationId xmlns:a16="http://schemas.microsoft.com/office/drawing/2014/main" id="{D8E3C567-C21C-DBB2-E212-952C30149D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27324" y="12725400"/>
            <a:ext cx="11784951" cy="7660218"/>
          </a:xfrm>
          <a:prstGeom prst="rect">
            <a:avLst/>
          </a:prstGeom>
        </p:spPr>
      </p:pic>
      <p:pic>
        <p:nvPicPr>
          <p:cNvPr id="1043" name="Graphic 1042">
            <a:extLst>
              <a:ext uri="{FF2B5EF4-FFF2-40B4-BE49-F238E27FC236}">
                <a16:creationId xmlns:a16="http://schemas.microsoft.com/office/drawing/2014/main" id="{EB359746-7D13-0188-930E-4D0422FACC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6842" y="22106727"/>
            <a:ext cx="15723663" cy="6943619"/>
          </a:xfrm>
          <a:prstGeom prst="rect">
            <a:avLst/>
          </a:prstGeom>
        </p:spPr>
      </p:pic>
      <p:sp>
        <p:nvSpPr>
          <p:cNvPr id="13" name="TextBox 12">
            <a:extLst>
              <a:ext uri="{FF2B5EF4-FFF2-40B4-BE49-F238E27FC236}">
                <a16:creationId xmlns:a16="http://schemas.microsoft.com/office/drawing/2014/main" id="{5A663AF2-112B-FFB4-D753-A1BC0CEDA77F}"/>
              </a:ext>
            </a:extLst>
          </p:cNvPr>
          <p:cNvSpPr txBox="1"/>
          <p:nvPr/>
        </p:nvSpPr>
        <p:spPr>
          <a:xfrm>
            <a:off x="1219200" y="19178442"/>
            <a:ext cx="13185945" cy="4480522"/>
          </a:xfrm>
          <a:prstGeom prst="rect">
            <a:avLst/>
          </a:prstGeom>
          <a:noFill/>
        </p:spPr>
        <p:txBody>
          <a:bodyPr wrap="square" lIns="91440" tIns="45720" rIns="91440" bIns="45720" rtlCol="0" anchor="t">
            <a:spAutoFit/>
          </a:bodyPr>
          <a:lstStyle/>
          <a:p>
            <a:r>
              <a:rPr lang="en-US" sz="4400" b="1" dirty="0">
                <a:latin typeface="Gill Sans MT" panose="020B0502020104020203" pitchFamily="34" charset="0"/>
              </a:rPr>
              <a:t>Tool Description</a:t>
            </a:r>
          </a:p>
          <a:p>
            <a:pPr>
              <a:lnSpc>
                <a:spcPct val="120000"/>
              </a:lnSpc>
            </a:pPr>
            <a:r>
              <a:rPr lang="en-US" sz="3300" dirty="0">
                <a:latin typeface="Gill Sans MT"/>
              </a:rPr>
              <a:t>The Instrument Control Program (ICP) tool computes motor angles for triple-axis spectrometers based on crystallographic inputs, targeting specific points in reciprocal space. Integrated with a Large Language Model (LLM), it allows users to describe setups naturally via a chat interface.</a:t>
            </a:r>
          </a:p>
          <a:p>
            <a:pPr>
              <a:lnSpc>
                <a:spcPct val="120000"/>
              </a:lnSpc>
            </a:pPr>
            <a:endParaRPr lang="en-US" sz="3200" dirty="0">
              <a:latin typeface="Gill Sans MT" panose="020B0502020104020203" pitchFamily="34" charset="0"/>
            </a:endParaRPr>
          </a:p>
          <a:p>
            <a:pPr>
              <a:lnSpc>
                <a:spcPct val="120000"/>
              </a:lnSpc>
            </a:pPr>
            <a:endParaRPr lang="en-US" altLang="en-US" sz="3600" dirty="0">
              <a:latin typeface="Gill Sans MT" panose="020B0502020104020203" pitchFamily="34" charset="0"/>
            </a:endParaRPr>
          </a:p>
        </p:txBody>
      </p:sp>
      <p:sp>
        <p:nvSpPr>
          <p:cNvPr id="30" name="TextBox 29">
            <a:extLst>
              <a:ext uri="{FF2B5EF4-FFF2-40B4-BE49-F238E27FC236}">
                <a16:creationId xmlns:a16="http://schemas.microsoft.com/office/drawing/2014/main" id="{781E3F36-52A7-C36F-B36D-9E44E0F0213D}"/>
              </a:ext>
            </a:extLst>
          </p:cNvPr>
          <p:cNvSpPr txBox="1"/>
          <p:nvPr/>
        </p:nvSpPr>
        <p:spPr>
          <a:xfrm>
            <a:off x="958742" y="28160074"/>
            <a:ext cx="13524651" cy="4320478"/>
          </a:xfrm>
          <a:prstGeom prst="rect">
            <a:avLst/>
          </a:prstGeom>
          <a:noFill/>
        </p:spPr>
        <p:txBody>
          <a:bodyPr wrap="square" lIns="91440" tIns="45720" rIns="91440" bIns="45720" rtlCol="0" anchor="t">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rPr>
              <a:t>Results </a:t>
            </a:r>
          </a:p>
          <a:p>
            <a:pPr marL="571500" indent="-571500">
              <a:lnSpc>
                <a:spcPct val="120000"/>
              </a:lnSpc>
              <a:buFont typeface="Wingdings" panose="05000000000000000000" pitchFamily="2" charset="2"/>
              <a:buChar char="ü"/>
              <a:defRPr/>
            </a:pPr>
            <a:r>
              <a:rPr lang="en-US" sz="3600" dirty="0">
                <a:solidFill>
                  <a:prstClr val="black"/>
                </a:solidFill>
                <a:latin typeface="Gill Sans MT"/>
                <a:cs typeface="Arial"/>
              </a:rPr>
              <a:t>Natural interface</a:t>
            </a:r>
            <a:endParaRPr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endParaRPr>
          </a:p>
          <a:p>
            <a:pPr marL="571500" indent="-571500">
              <a:lnSpc>
                <a:spcPct val="120000"/>
              </a:lnSpc>
              <a:buFont typeface="Wingdings" panose="05000000000000000000" pitchFamily="2" charset="2"/>
              <a:buChar char="ü"/>
              <a:defRPr/>
            </a:pPr>
            <a:r>
              <a:rPr lang="en-US" sz="3600" dirty="0">
                <a:solidFill>
                  <a:prstClr val="black"/>
                </a:solidFill>
                <a:latin typeface="Gill Sans MT"/>
                <a:cs typeface="Arial"/>
              </a:rPr>
              <a:t>Will Allow Interactions with other tools e.g. instrument resolution</a:t>
            </a:r>
            <a:endParaRPr lang="en-US" sz="3600" b="0" i="0" u="none" strike="noStrike" kern="1200" cap="none" spc="0" normalizeH="0" baseline="0" noProof="0" dirty="0">
              <a:ln>
                <a:noFill/>
              </a:ln>
              <a:solidFill>
                <a:prstClr val="black"/>
              </a:solidFill>
              <a:effectLst/>
              <a:uLnTx/>
              <a:uFillTx/>
              <a:latin typeface="Gill Sans MT" panose="020B0502020104020203" pitchFamily="34" charset="0"/>
              <a:cs typeface="Arial"/>
            </a:endParaRPr>
          </a:p>
          <a:p>
            <a:pPr marL="571500" indent="-571500">
              <a:lnSpc>
                <a:spcPct val="120000"/>
              </a:lnSpc>
              <a:buFont typeface="Wingdings" panose="05000000000000000000" pitchFamily="2" charset="2"/>
              <a:buChar char="ü"/>
              <a:defRPr/>
            </a:pPr>
            <a:r>
              <a:rPr lang="en-US" sz="3600" dirty="0">
                <a:solidFill>
                  <a:prstClr val="black"/>
                </a:solidFill>
                <a:latin typeface="Gill Sans MT"/>
                <a:cs typeface="Arial"/>
              </a:rPr>
              <a:t>Will Help Users Plan Experiments</a:t>
            </a:r>
          </a:p>
          <a:p>
            <a:pPr marR="0" lvl="0" algn="l" defTabSz="914400" rtl="0" eaLnBrk="0" fontAlgn="base" latinLnBrk="0" hangingPunct="0">
              <a:lnSpc>
                <a:spcPct val="120000"/>
              </a:lnSpc>
              <a:spcBef>
                <a:spcPct val="0"/>
              </a:spcBef>
              <a:spcAft>
                <a:spcPct val="0"/>
              </a:spcAft>
              <a:buClrTx/>
              <a:buSzTx/>
              <a:tabLst/>
              <a:defRPr/>
            </a:pPr>
            <a:r>
              <a:rPr kumimoji="0" lang="en-US" sz="4400" b="1" i="0" u="none" strike="noStrike" kern="1200" cap="none" spc="0" normalizeH="0" baseline="0" noProof="0" dirty="0">
                <a:ln>
                  <a:noFill/>
                </a:ln>
                <a:solidFill>
                  <a:prstClr val="black"/>
                </a:solidFill>
                <a:effectLst/>
                <a:uLnTx/>
                <a:uFillTx/>
                <a:latin typeface="Gill Sans MT" panose="020B0502020104020203" pitchFamily="34" charset="0"/>
                <a:cs typeface="Arial"/>
              </a:rPr>
              <a:t>Future Directions</a:t>
            </a:r>
          </a:p>
          <a:p>
            <a:pPr marL="571500" marR="0" lvl="0" indent="-5715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3600" i="0" u="none" strike="noStrike" kern="1200" cap="none" spc="0" normalizeH="0" baseline="0" noProof="0" dirty="0">
                <a:ln>
                  <a:noFill/>
                </a:ln>
                <a:solidFill>
                  <a:prstClr val="black"/>
                </a:solidFill>
                <a:effectLst/>
                <a:uLnTx/>
                <a:uFillTx/>
                <a:latin typeface="Gill Sans MT" panose="020B0502020104020203" pitchFamily="34" charset="0"/>
                <a:cs typeface="Arial"/>
              </a:rPr>
              <a:t>Integration with other tools to allow for a seamless workflow</a:t>
            </a:r>
          </a:p>
        </p:txBody>
      </p:sp>
      <p:sp>
        <p:nvSpPr>
          <p:cNvPr id="1067" name="TextBox 1066">
            <a:extLst>
              <a:ext uri="{FF2B5EF4-FFF2-40B4-BE49-F238E27FC236}">
                <a16:creationId xmlns:a16="http://schemas.microsoft.com/office/drawing/2014/main" id="{5FA4B7FD-A72A-3904-F8F0-7401189178B9}"/>
              </a:ext>
            </a:extLst>
          </p:cNvPr>
          <p:cNvSpPr txBox="1"/>
          <p:nvPr/>
        </p:nvSpPr>
        <p:spPr>
          <a:xfrm>
            <a:off x="39412358" y="4667935"/>
            <a:ext cx="2861681" cy="646331"/>
          </a:xfrm>
          <a:prstGeom prst="rect">
            <a:avLst/>
          </a:prstGeom>
          <a:noFill/>
        </p:spPr>
        <p:txBody>
          <a:bodyPr wrap="none" rtlCol="0">
            <a:spAutoFit/>
          </a:bodyPr>
          <a:lstStyle/>
          <a:p>
            <a:r>
              <a:rPr lang="en-US" sz="3600" dirty="0">
                <a:latin typeface="Gill Sans MT" panose="020B0502020104020203" pitchFamily="34" charset="0"/>
              </a:rPr>
              <a:t>Video Demos:</a:t>
            </a:r>
          </a:p>
        </p:txBody>
      </p:sp>
      <p:pic>
        <p:nvPicPr>
          <p:cNvPr id="1073" name="Graphic 1072">
            <a:extLst>
              <a:ext uri="{FF2B5EF4-FFF2-40B4-BE49-F238E27FC236}">
                <a16:creationId xmlns:a16="http://schemas.microsoft.com/office/drawing/2014/main" id="{B4BE22FD-9180-A13A-AFAA-9F118AC392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868391" y="5448277"/>
            <a:ext cx="4184609" cy="4184609"/>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suadingsapphire|08-2022"/>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11092</TotalTime>
  <Words>613</Words>
  <Application>Microsoft Office PowerPoint</Application>
  <PresentationFormat>Custom</PresentationFormat>
  <Paragraphs>48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Blank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Purohit, Aditya (Assoc)</cp:lastModifiedBy>
  <cp:revision>307</cp:revision>
  <cp:lastPrinted>2006-11-15T16:04:57Z</cp:lastPrinted>
  <dcterms:modified xsi:type="dcterms:W3CDTF">2025-07-30T20:42:27Z</dcterms:modified>
  <cp:category>templates for scientific poster</cp:category>
</cp:coreProperties>
</file>